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C_772921F1.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70" r:id="rId4"/>
    <p:sldId id="278" r:id="rId5"/>
    <p:sldId id="285" r:id="rId6"/>
    <p:sldId id="281" r:id="rId7"/>
    <p:sldId id="262" r:id="rId8"/>
    <p:sldId id="274" r:id="rId9"/>
    <p:sldId id="282" r:id="rId10"/>
    <p:sldId id="280" r:id="rId11"/>
    <p:sldId id="276" r:id="rId12"/>
    <p:sldId id="263" r:id="rId13"/>
    <p:sldId id="286" r:id="rId14"/>
    <p:sldId id="277" r:id="rId15"/>
    <p:sldId id="283" r:id="rId16"/>
    <p:sldId id="284" r:id="rId17"/>
    <p:sldId id="287" r:id="rId18"/>
    <p:sldId id="271" r:id="rId19"/>
    <p:sldId id="267" r:id="rId20"/>
    <p:sldId id="266" r:id="rId21"/>
    <p:sldId id="273" r:id="rId22"/>
    <p:sldId id="288" r:id="rId23"/>
    <p:sldId id="269" r:id="rId24"/>
    <p:sldId id="289" r:id="rId25"/>
    <p:sldId id="291" r:id="rId26"/>
    <p:sldId id="292"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4CB17-16D3-3A73-AEEA-90C49CB127CE}" name="Coyle, Deisy" initials="CD" userId="S::deisy.coyle@nebraska.gov::adc817f3-57f3-4d57-a730-1114016062aa" providerId="AD"/>
  <p188:author id="{F06A0BA8-840C-4DE2-D9F1-1C88CB288CF5}" name="Stansbury, Atticus" initials="SA" userId="S::atticus.stansbury@nebraska.gov::e8f59e31-ffe7-47da-862d-e89e6de8fdc9" providerId="AD"/>
  <p188:author id="{074456DF-251B-1683-ACD6-D8D8832E3A6A}" name="Ryan Zimmermas" initials="RZ" userId="S::Ryan.Zimmermas@nebraska.gov::c44c3365-773f-4e33-837d-e7ee3d008e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5D7AA-AF7F-D38D-7E90-DAC3E378CB3E}" v="19" dt="2024-03-25T16:18:57.927"/>
    <p1510:client id="{B57C2727-95F5-9BDD-C0C7-441B88D4E5CF}" v="3" dt="2024-03-25T14:49:54.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sbury, Atticus" userId="S::atticus.stansbury@nebraska.gov::e8f59e31-ffe7-47da-862d-e89e6de8fdc9" providerId="AD" clId="Web-{4B0118AF-4FB5-879D-7A95-1585E4B86DE4}"/>
    <pc:docChg chg="addSld modSld sldOrd">
      <pc:chgData name="Stansbury, Atticus" userId="S::atticus.stansbury@nebraska.gov::e8f59e31-ffe7-47da-862d-e89e6de8fdc9" providerId="AD" clId="Web-{4B0118AF-4FB5-879D-7A95-1585E4B86DE4}" dt="2024-03-13T13:50:25.990" v="857" actId="20577"/>
      <pc:docMkLst>
        <pc:docMk/>
      </pc:docMkLst>
      <pc:sldChg chg="modSp">
        <pc:chgData name="Stansbury, Atticus" userId="S::atticus.stansbury@nebraska.gov::e8f59e31-ffe7-47da-862d-e89e6de8fdc9" providerId="AD" clId="Web-{4B0118AF-4FB5-879D-7A95-1585E4B86DE4}" dt="2024-03-13T13:50:25.990" v="857" actId="20577"/>
        <pc:sldMkLst>
          <pc:docMk/>
          <pc:sldMk cId="3320979289" sldId="264"/>
        </pc:sldMkLst>
        <pc:spChg chg="mod">
          <ac:chgData name="Stansbury, Atticus" userId="S::atticus.stansbury@nebraska.gov::e8f59e31-ffe7-47da-862d-e89e6de8fdc9" providerId="AD" clId="Web-{4B0118AF-4FB5-879D-7A95-1585E4B86DE4}" dt="2024-03-13T13:50:25.990" v="857" actId="20577"/>
          <ac:spMkLst>
            <pc:docMk/>
            <pc:sldMk cId="3320979289" sldId="264"/>
            <ac:spMk id="3" creationId="{85021F9D-6846-F86E-2234-AE1F4A709E2E}"/>
          </ac:spMkLst>
        </pc:spChg>
      </pc:sldChg>
      <pc:sldChg chg="ord">
        <pc:chgData name="Stansbury, Atticus" userId="S::atticus.stansbury@nebraska.gov::e8f59e31-ffe7-47da-862d-e89e6de8fdc9" providerId="AD" clId="Web-{4B0118AF-4FB5-879D-7A95-1585E4B86DE4}" dt="2024-03-13T13:29:24.776" v="13"/>
        <pc:sldMkLst>
          <pc:docMk/>
          <pc:sldMk cId="2083830409" sldId="266"/>
        </pc:sldMkLst>
      </pc:sldChg>
      <pc:sldChg chg="modSp">
        <pc:chgData name="Stansbury, Atticus" userId="S::atticus.stansbury@nebraska.gov::e8f59e31-ffe7-47da-862d-e89e6de8fdc9" providerId="AD" clId="Web-{4B0118AF-4FB5-879D-7A95-1585E4B86DE4}" dt="2024-03-13T13:27:42.963" v="3" actId="20577"/>
        <pc:sldMkLst>
          <pc:docMk/>
          <pc:sldMk cId="345442014" sldId="267"/>
        </pc:sldMkLst>
        <pc:spChg chg="mod">
          <ac:chgData name="Stansbury, Atticus" userId="S::atticus.stansbury@nebraska.gov::e8f59e31-ffe7-47da-862d-e89e6de8fdc9" providerId="AD" clId="Web-{4B0118AF-4FB5-879D-7A95-1585E4B86DE4}" dt="2024-03-13T13:27:42.963" v="3" actId="20577"/>
          <ac:spMkLst>
            <pc:docMk/>
            <pc:sldMk cId="345442014" sldId="267"/>
            <ac:spMk id="2" creationId="{B56FA28D-0745-B39C-DEB3-C7C91B9F08E2}"/>
          </ac:spMkLst>
        </pc:spChg>
      </pc:sldChg>
      <pc:sldChg chg="modSp new">
        <pc:chgData name="Stansbury, Atticus" userId="S::atticus.stansbury@nebraska.gov::e8f59e31-ffe7-47da-862d-e89e6de8fdc9" providerId="AD" clId="Web-{4B0118AF-4FB5-879D-7A95-1585E4B86DE4}" dt="2024-03-13T13:29:15.714" v="12" actId="20577"/>
        <pc:sldMkLst>
          <pc:docMk/>
          <pc:sldMk cId="1911538037" sldId="272"/>
        </pc:sldMkLst>
        <pc:spChg chg="mod">
          <ac:chgData name="Stansbury, Atticus" userId="S::atticus.stansbury@nebraska.gov::e8f59e31-ffe7-47da-862d-e89e6de8fdc9" providerId="AD" clId="Web-{4B0118AF-4FB5-879D-7A95-1585E4B86DE4}" dt="2024-03-13T13:29:15.714" v="12" actId="20577"/>
          <ac:spMkLst>
            <pc:docMk/>
            <pc:sldMk cId="1911538037" sldId="272"/>
            <ac:spMk id="2" creationId="{696A7EC8-3BDE-3D74-2AA7-08C5B632E7ED}"/>
          </ac:spMkLst>
        </pc:spChg>
      </pc:sldChg>
      <pc:sldChg chg="modSp new addCm">
        <pc:chgData name="Stansbury, Atticus" userId="S::atticus.stansbury@nebraska.gov::e8f59e31-ffe7-47da-862d-e89e6de8fdc9" providerId="AD" clId="Web-{4B0118AF-4FB5-879D-7A95-1585E4B86DE4}" dt="2024-03-13T13:39:46.656" v="593" actId="20577"/>
        <pc:sldMkLst>
          <pc:docMk/>
          <pc:sldMk cId="2927418224" sldId="273"/>
        </pc:sldMkLst>
        <pc:spChg chg="mod">
          <ac:chgData name="Stansbury, Atticus" userId="S::atticus.stansbury@nebraska.gov::e8f59e31-ffe7-47da-862d-e89e6de8fdc9" providerId="AD" clId="Web-{4B0118AF-4FB5-879D-7A95-1585E4B86DE4}" dt="2024-03-13T13:29:51.917" v="29" actId="20577"/>
          <ac:spMkLst>
            <pc:docMk/>
            <pc:sldMk cId="2927418224" sldId="273"/>
            <ac:spMk id="2" creationId="{BF38358E-F24E-B967-FBC2-1DA6D4FD1022}"/>
          </ac:spMkLst>
        </pc:spChg>
        <pc:spChg chg="mod">
          <ac:chgData name="Stansbury, Atticus" userId="S::atticus.stansbury@nebraska.gov::e8f59e31-ffe7-47da-862d-e89e6de8fdc9" providerId="AD" clId="Web-{4B0118AF-4FB5-879D-7A95-1585E4B86DE4}" dt="2024-03-13T13:39:46.656" v="593" actId="20577"/>
          <ac:spMkLst>
            <pc:docMk/>
            <pc:sldMk cId="2927418224" sldId="273"/>
            <ac:spMk id="3" creationId="{3A2E67AF-8E46-B1E6-D7DC-7BFFC93833B3}"/>
          </ac:spMkLst>
        </pc:spChg>
      </pc:sldChg>
      <pc:sldChg chg="addSp delSp modSp new">
        <pc:chgData name="Stansbury, Atticus" userId="S::atticus.stansbury@nebraska.gov::e8f59e31-ffe7-47da-862d-e89e6de8fdc9" providerId="AD" clId="Web-{4B0118AF-4FB5-879D-7A95-1585E4B86DE4}" dt="2024-03-13T13:47:45.692" v="804" actId="20577"/>
        <pc:sldMkLst>
          <pc:docMk/>
          <pc:sldMk cId="1561285473" sldId="274"/>
        </pc:sldMkLst>
        <pc:spChg chg="mod">
          <ac:chgData name="Stansbury, Atticus" userId="S::atticus.stansbury@nebraska.gov::e8f59e31-ffe7-47da-862d-e89e6de8fdc9" providerId="AD" clId="Web-{4B0118AF-4FB5-879D-7A95-1585E4B86DE4}" dt="2024-03-13T13:43:33.408" v="609" actId="20577"/>
          <ac:spMkLst>
            <pc:docMk/>
            <pc:sldMk cId="1561285473" sldId="274"/>
            <ac:spMk id="2" creationId="{69605CAE-4925-E699-5C65-A02CC156F96E}"/>
          </ac:spMkLst>
        </pc:spChg>
        <pc:spChg chg="del mod">
          <ac:chgData name="Stansbury, Atticus" userId="S::atticus.stansbury@nebraska.gov::e8f59e31-ffe7-47da-862d-e89e6de8fdc9" providerId="AD" clId="Web-{4B0118AF-4FB5-879D-7A95-1585E4B86DE4}" dt="2024-03-13T13:45:13.847" v="615"/>
          <ac:spMkLst>
            <pc:docMk/>
            <pc:sldMk cId="1561285473" sldId="274"/>
            <ac:spMk id="3" creationId="{4645D40D-CD00-D9CC-BDCE-F273A357C040}"/>
          </ac:spMkLst>
        </pc:spChg>
        <pc:spChg chg="add mod">
          <ac:chgData name="Stansbury, Atticus" userId="S::atticus.stansbury@nebraska.gov::e8f59e31-ffe7-47da-862d-e89e6de8fdc9" providerId="AD" clId="Web-{4B0118AF-4FB5-879D-7A95-1585E4B86DE4}" dt="2024-03-13T13:47:45.692" v="804" actId="20577"/>
          <ac:spMkLst>
            <pc:docMk/>
            <pc:sldMk cId="1561285473" sldId="274"/>
            <ac:spMk id="5" creationId="{14C62825-8D05-B408-4728-D8D93A68AA4F}"/>
          </ac:spMkLst>
        </pc:spChg>
        <pc:picChg chg="add mod ord">
          <ac:chgData name="Stansbury, Atticus" userId="S::atticus.stansbury@nebraska.gov::e8f59e31-ffe7-47da-862d-e89e6de8fdc9" providerId="AD" clId="Web-{4B0118AF-4FB5-879D-7A95-1585E4B86DE4}" dt="2024-03-13T13:45:27.066" v="618" actId="1076"/>
          <ac:picMkLst>
            <pc:docMk/>
            <pc:sldMk cId="1561285473" sldId="274"/>
            <ac:picMk id="4" creationId="{010CD51E-3B97-8353-DBE6-F265400B8CBF}"/>
          </ac:picMkLst>
        </pc:picChg>
      </pc:sldChg>
    </pc:docChg>
  </pc:docChgLst>
  <pc:docChgLst>
    <pc:chgData name="Stansbury, Atticus" userId="S::atticus.stansbury@nebraska.gov::e8f59e31-ffe7-47da-862d-e89e6de8fdc9" providerId="AD" clId="Web-{A3F5CE3A-5075-CCD9-7DA6-F8DC857FBFDC}"/>
    <pc:docChg chg="addSld delSld modSld sldOrd">
      <pc:chgData name="Stansbury, Atticus" userId="S::atticus.stansbury@nebraska.gov::e8f59e31-ffe7-47da-862d-e89e6de8fdc9" providerId="AD" clId="Web-{A3F5CE3A-5075-CCD9-7DA6-F8DC857FBFDC}" dt="2024-03-20T15:28:29.234" v="363" actId="20577"/>
      <pc:docMkLst>
        <pc:docMk/>
      </pc:docMkLst>
      <pc:sldChg chg="ord">
        <pc:chgData name="Stansbury, Atticus" userId="S::atticus.stansbury@nebraska.gov::e8f59e31-ffe7-47da-862d-e89e6de8fdc9" providerId="AD" clId="Web-{A3F5CE3A-5075-CCD9-7DA6-F8DC857FBFDC}" dt="2024-03-20T15:16:59.596" v="11"/>
        <pc:sldMkLst>
          <pc:docMk/>
          <pc:sldMk cId="1471377619" sldId="259"/>
        </pc:sldMkLst>
      </pc:sldChg>
      <pc:sldChg chg="ord addCm">
        <pc:chgData name="Stansbury, Atticus" userId="S::atticus.stansbury@nebraska.gov::e8f59e31-ffe7-47da-862d-e89e6de8fdc9" providerId="AD" clId="Web-{A3F5CE3A-5075-CCD9-7DA6-F8DC857FBFDC}" dt="2024-03-20T15:16:23.018" v="7"/>
        <pc:sldMkLst>
          <pc:docMk/>
          <pc:sldMk cId="3075797417" sldId="260"/>
        </pc:sldMkLst>
      </pc:sldChg>
      <pc:sldChg chg="ord">
        <pc:chgData name="Stansbury, Atticus" userId="S::atticus.stansbury@nebraska.gov::e8f59e31-ffe7-47da-862d-e89e6de8fdc9" providerId="AD" clId="Web-{A3F5CE3A-5075-CCD9-7DA6-F8DC857FBFDC}" dt="2024-03-20T15:16:32.237" v="8"/>
        <pc:sldMkLst>
          <pc:docMk/>
          <pc:sldMk cId="3875712399" sldId="262"/>
        </pc:sldMkLst>
      </pc:sldChg>
      <pc:sldChg chg="ord">
        <pc:chgData name="Stansbury, Atticus" userId="S::atticus.stansbury@nebraska.gov::e8f59e31-ffe7-47da-862d-e89e6de8fdc9" providerId="AD" clId="Web-{A3F5CE3A-5075-CCD9-7DA6-F8DC857FBFDC}" dt="2024-03-20T15:14:51.019" v="1"/>
        <pc:sldMkLst>
          <pc:docMk/>
          <pc:sldMk cId="3411554104" sldId="270"/>
        </pc:sldMkLst>
      </pc:sldChg>
      <pc:sldChg chg="ord">
        <pc:chgData name="Stansbury, Atticus" userId="S::atticus.stansbury@nebraska.gov::e8f59e31-ffe7-47da-862d-e89e6de8fdc9" providerId="AD" clId="Web-{A3F5CE3A-5075-CCD9-7DA6-F8DC857FBFDC}" dt="2024-03-20T15:16:36.127" v="9"/>
        <pc:sldMkLst>
          <pc:docMk/>
          <pc:sldMk cId="1561285473" sldId="274"/>
        </pc:sldMkLst>
      </pc:sldChg>
      <pc:sldChg chg="modSp">
        <pc:chgData name="Stansbury, Atticus" userId="S::atticus.stansbury@nebraska.gov::e8f59e31-ffe7-47da-862d-e89e6de8fdc9" providerId="AD" clId="Web-{A3F5CE3A-5075-CCD9-7DA6-F8DC857FBFDC}" dt="2024-03-20T13:43:58.049" v="0" actId="1076"/>
        <pc:sldMkLst>
          <pc:docMk/>
          <pc:sldMk cId="2969450162" sldId="275"/>
        </pc:sldMkLst>
        <pc:spChg chg="mod">
          <ac:chgData name="Stansbury, Atticus" userId="S::atticus.stansbury@nebraska.gov::e8f59e31-ffe7-47da-862d-e89e6de8fdc9" providerId="AD" clId="Web-{A3F5CE3A-5075-CCD9-7DA6-F8DC857FBFDC}" dt="2024-03-20T13:43:58.049" v="0" actId="1076"/>
          <ac:spMkLst>
            <pc:docMk/>
            <pc:sldMk cId="2969450162" sldId="275"/>
            <ac:spMk id="3" creationId="{8C9CC03F-8387-85C7-12B0-C3574CF5753C}"/>
          </ac:spMkLst>
        </pc:spChg>
      </pc:sldChg>
      <pc:sldChg chg="modSp new">
        <pc:chgData name="Stansbury, Atticus" userId="S::atticus.stansbury@nebraska.gov::e8f59e31-ffe7-47da-862d-e89e6de8fdc9" providerId="AD" clId="Web-{A3F5CE3A-5075-CCD9-7DA6-F8DC857FBFDC}" dt="2024-03-20T15:28:29.234" v="363" actId="20577"/>
        <pc:sldMkLst>
          <pc:docMk/>
          <pc:sldMk cId="1317935714" sldId="276"/>
        </pc:sldMkLst>
        <pc:spChg chg="mod">
          <ac:chgData name="Stansbury, Atticus" userId="S::atticus.stansbury@nebraska.gov::e8f59e31-ffe7-47da-862d-e89e6de8fdc9" providerId="AD" clId="Web-{A3F5CE3A-5075-CCD9-7DA6-F8DC857FBFDC}" dt="2024-03-20T15:26:28.687" v="337" actId="20577"/>
          <ac:spMkLst>
            <pc:docMk/>
            <pc:sldMk cId="1317935714" sldId="276"/>
            <ac:spMk id="2" creationId="{D1AECCB1-A28E-69AE-5017-18A88831E090}"/>
          </ac:spMkLst>
        </pc:spChg>
        <pc:spChg chg="mod">
          <ac:chgData name="Stansbury, Atticus" userId="S::atticus.stansbury@nebraska.gov::e8f59e31-ffe7-47da-862d-e89e6de8fdc9" providerId="AD" clId="Web-{A3F5CE3A-5075-CCD9-7DA6-F8DC857FBFDC}" dt="2024-03-20T15:28:29.234" v="363" actId="20577"/>
          <ac:spMkLst>
            <pc:docMk/>
            <pc:sldMk cId="1317935714" sldId="276"/>
            <ac:spMk id="3" creationId="{68E97462-B270-DF3C-A044-9AE67159FDEE}"/>
          </ac:spMkLst>
        </pc:spChg>
      </pc:sldChg>
      <pc:sldChg chg="modSp new">
        <pc:chgData name="Stansbury, Atticus" userId="S::atticus.stansbury@nebraska.gov::e8f59e31-ffe7-47da-862d-e89e6de8fdc9" providerId="AD" clId="Web-{A3F5CE3A-5075-CCD9-7DA6-F8DC857FBFDC}" dt="2024-03-20T15:26:16.922" v="335" actId="1076"/>
        <pc:sldMkLst>
          <pc:docMk/>
          <pc:sldMk cId="1662946525" sldId="277"/>
        </pc:sldMkLst>
        <pc:spChg chg="mod">
          <ac:chgData name="Stansbury, Atticus" userId="S::atticus.stansbury@nebraska.gov::e8f59e31-ffe7-47da-862d-e89e6de8fdc9" providerId="AD" clId="Web-{A3F5CE3A-5075-CCD9-7DA6-F8DC857FBFDC}" dt="2024-03-20T15:18:09.190" v="21" actId="20577"/>
          <ac:spMkLst>
            <pc:docMk/>
            <pc:sldMk cId="1662946525" sldId="277"/>
            <ac:spMk id="2" creationId="{7C1D8AE9-8E2D-B70D-DE97-4CBD98E9DC02}"/>
          </ac:spMkLst>
        </pc:spChg>
        <pc:spChg chg="mod">
          <ac:chgData name="Stansbury, Atticus" userId="S::atticus.stansbury@nebraska.gov::e8f59e31-ffe7-47da-862d-e89e6de8fdc9" providerId="AD" clId="Web-{A3F5CE3A-5075-CCD9-7DA6-F8DC857FBFDC}" dt="2024-03-20T15:26:16.922" v="335" actId="1076"/>
          <ac:spMkLst>
            <pc:docMk/>
            <pc:sldMk cId="1662946525" sldId="277"/>
            <ac:spMk id="3" creationId="{5B343C2E-4F11-09CC-3784-8880303DADC4}"/>
          </ac:spMkLst>
        </pc:spChg>
      </pc:sldChg>
      <pc:sldChg chg="modSp new del">
        <pc:chgData name="Stansbury, Atticus" userId="S::atticus.stansbury@nebraska.gov::e8f59e31-ffe7-47da-862d-e89e6de8fdc9" providerId="AD" clId="Web-{A3F5CE3A-5075-CCD9-7DA6-F8DC857FBFDC}" dt="2024-03-20T15:20:10.892" v="171"/>
        <pc:sldMkLst>
          <pc:docMk/>
          <pc:sldMk cId="2377814525" sldId="278"/>
        </pc:sldMkLst>
        <pc:spChg chg="mod">
          <ac:chgData name="Stansbury, Atticus" userId="S::atticus.stansbury@nebraska.gov::e8f59e31-ffe7-47da-862d-e89e6de8fdc9" providerId="AD" clId="Web-{A3F5CE3A-5075-CCD9-7DA6-F8DC857FBFDC}" dt="2024-03-20T15:18:18.815" v="33" actId="20577"/>
          <ac:spMkLst>
            <pc:docMk/>
            <pc:sldMk cId="2377814525" sldId="278"/>
            <ac:spMk id="2" creationId="{A65CF827-1175-A880-ACDD-443BC16073B7}"/>
          </ac:spMkLst>
        </pc:spChg>
      </pc:sldChg>
    </pc:docChg>
  </pc:docChgLst>
  <pc:docChgLst>
    <pc:chgData name="Stansbury, Atticus" userId="S::atticus.stansbury@nebraska.gov::e8f59e31-ffe7-47da-862d-e89e6de8fdc9" providerId="AD" clId="Web-{8F664403-EE88-61AC-7001-D16D3F678DE5}"/>
    <pc:docChg chg="addSld delSld modSld">
      <pc:chgData name="Stansbury, Atticus" userId="S::atticus.stansbury@nebraska.gov::e8f59e31-ffe7-47da-862d-e89e6de8fdc9" providerId="AD" clId="Web-{8F664403-EE88-61AC-7001-D16D3F678DE5}" dt="2024-03-12T15:47:27.782" v="23"/>
      <pc:docMkLst>
        <pc:docMk/>
      </pc:docMkLst>
      <pc:sldChg chg="modSp">
        <pc:chgData name="Stansbury, Atticus" userId="S::atticus.stansbury@nebraska.gov::e8f59e31-ffe7-47da-862d-e89e6de8fdc9" providerId="AD" clId="Web-{8F664403-EE88-61AC-7001-D16D3F678DE5}" dt="2024-03-12T15:46:33.421" v="21" actId="14100"/>
        <pc:sldMkLst>
          <pc:docMk/>
          <pc:sldMk cId="1387455912" sldId="256"/>
        </pc:sldMkLst>
        <pc:spChg chg="mod">
          <ac:chgData name="Stansbury, Atticus" userId="S::atticus.stansbury@nebraska.gov::e8f59e31-ffe7-47da-862d-e89e6de8fdc9" providerId="AD" clId="Web-{8F664403-EE88-61AC-7001-D16D3F678DE5}" dt="2024-03-12T15:46:33.421" v="21" actId="14100"/>
          <ac:spMkLst>
            <pc:docMk/>
            <pc:sldMk cId="1387455912" sldId="256"/>
            <ac:spMk id="5" creationId="{00000000-0000-0000-0000-000000000000}"/>
          </ac:spMkLst>
        </pc:spChg>
      </pc:sldChg>
      <pc:sldChg chg="del">
        <pc:chgData name="Stansbury, Atticus" userId="S::atticus.stansbury@nebraska.gov::e8f59e31-ffe7-47da-862d-e89e6de8fdc9" providerId="AD" clId="Web-{8F664403-EE88-61AC-7001-D16D3F678DE5}" dt="2024-03-12T15:47:27.782" v="23"/>
        <pc:sldMkLst>
          <pc:docMk/>
          <pc:sldMk cId="3559077886" sldId="257"/>
        </pc:sldMkLst>
      </pc:sldChg>
      <pc:sldChg chg="add">
        <pc:chgData name="Stansbury, Atticus" userId="S::atticus.stansbury@nebraska.gov::e8f59e31-ffe7-47da-862d-e89e6de8fdc9" providerId="AD" clId="Web-{8F664403-EE88-61AC-7001-D16D3F678DE5}" dt="2024-03-12T15:47:17.204" v="22"/>
        <pc:sldMkLst>
          <pc:docMk/>
          <pc:sldMk cId="3411554104" sldId="270"/>
        </pc:sldMkLst>
      </pc:sldChg>
    </pc:docChg>
  </pc:docChgLst>
  <pc:docChgLst>
    <pc:chgData name="Stansbury, Atticus" userId="S::atticus.stansbury@nebraska.gov::e8f59e31-ffe7-47da-862d-e89e6de8fdc9" providerId="AD" clId="Web-{F4F1DC7C-A270-0A03-EDEC-270614D13A79}"/>
    <pc:docChg chg="mod modSld">
      <pc:chgData name="Stansbury, Atticus" userId="S::atticus.stansbury@nebraska.gov::e8f59e31-ffe7-47da-862d-e89e6de8fdc9" providerId="AD" clId="Web-{F4F1DC7C-A270-0A03-EDEC-270614D13A79}" dt="2024-03-08T16:48:03.318" v="1985" actId="20577"/>
      <pc:docMkLst>
        <pc:docMk/>
      </pc:docMkLst>
      <pc:sldChg chg="modSp">
        <pc:chgData name="Stansbury, Atticus" userId="S::atticus.stansbury@nebraska.gov::e8f59e31-ffe7-47da-862d-e89e6de8fdc9" providerId="AD" clId="Web-{F4F1DC7C-A270-0A03-EDEC-270614D13A79}" dt="2024-03-08T15:53:31.009" v="1287" actId="1076"/>
        <pc:sldMkLst>
          <pc:docMk/>
          <pc:sldMk cId="1471377619" sldId="259"/>
        </pc:sldMkLst>
        <pc:spChg chg="mod">
          <ac:chgData name="Stansbury, Atticus" userId="S::atticus.stansbury@nebraska.gov::e8f59e31-ffe7-47da-862d-e89e6de8fdc9" providerId="AD" clId="Web-{F4F1DC7C-A270-0A03-EDEC-270614D13A79}" dt="2024-03-08T15:53:31.009" v="1287" actId="1076"/>
          <ac:spMkLst>
            <pc:docMk/>
            <pc:sldMk cId="1471377619" sldId="259"/>
            <ac:spMk id="3" creationId="{00000000-0000-0000-0000-000000000000}"/>
          </ac:spMkLst>
        </pc:spChg>
      </pc:sldChg>
      <pc:sldChg chg="modSp">
        <pc:chgData name="Stansbury, Atticus" userId="S::atticus.stansbury@nebraska.gov::e8f59e31-ffe7-47da-862d-e89e6de8fdc9" providerId="AD" clId="Web-{F4F1DC7C-A270-0A03-EDEC-270614D13A79}" dt="2024-03-08T15:45:36.645" v="943" actId="20577"/>
        <pc:sldMkLst>
          <pc:docMk/>
          <pc:sldMk cId="3075797417" sldId="260"/>
        </pc:sldMkLst>
        <pc:spChg chg="mod">
          <ac:chgData name="Stansbury, Atticus" userId="S::atticus.stansbury@nebraska.gov::e8f59e31-ffe7-47da-862d-e89e6de8fdc9" providerId="AD" clId="Web-{F4F1DC7C-A270-0A03-EDEC-270614D13A79}" dt="2024-03-08T15:45:36.645" v="943" actId="20577"/>
          <ac:spMkLst>
            <pc:docMk/>
            <pc:sldMk cId="3075797417" sldId="260"/>
            <ac:spMk id="3" creationId="{00000000-0000-0000-0000-000000000000}"/>
          </ac:spMkLst>
        </pc:spChg>
      </pc:sldChg>
      <pc:sldChg chg="modSp">
        <pc:chgData name="Stansbury, Atticus" userId="S::atticus.stansbury@nebraska.gov::e8f59e31-ffe7-47da-862d-e89e6de8fdc9" providerId="AD" clId="Web-{F4F1DC7C-A270-0A03-EDEC-270614D13A79}" dt="2024-03-08T15:53:21.509" v="1286" actId="1076"/>
        <pc:sldMkLst>
          <pc:docMk/>
          <pc:sldMk cId="130928482" sldId="261"/>
        </pc:sldMkLst>
        <pc:spChg chg="mod">
          <ac:chgData name="Stansbury, Atticus" userId="S::atticus.stansbury@nebraska.gov::e8f59e31-ffe7-47da-862d-e89e6de8fdc9" providerId="AD" clId="Web-{F4F1DC7C-A270-0A03-EDEC-270614D13A79}" dt="2024-03-08T15:53:21.509" v="1286" actId="1076"/>
          <ac:spMkLst>
            <pc:docMk/>
            <pc:sldMk cId="130928482" sldId="261"/>
            <ac:spMk id="3" creationId="{2F202A1D-EC11-A386-C114-2D349767879C}"/>
          </ac:spMkLst>
        </pc:spChg>
      </pc:sldChg>
      <pc:sldChg chg="modSp addCm">
        <pc:chgData name="Stansbury, Atticus" userId="S::atticus.stansbury@nebraska.gov::e8f59e31-ffe7-47da-862d-e89e6de8fdc9" providerId="AD" clId="Web-{F4F1DC7C-A270-0A03-EDEC-270614D13A79}" dt="2024-03-08T15:53:14.805" v="1284" actId="1076"/>
        <pc:sldMkLst>
          <pc:docMk/>
          <pc:sldMk cId="3875712399" sldId="262"/>
        </pc:sldMkLst>
        <pc:spChg chg="mod">
          <ac:chgData name="Stansbury, Atticus" userId="S::atticus.stansbury@nebraska.gov::e8f59e31-ffe7-47da-862d-e89e6de8fdc9" providerId="AD" clId="Web-{F4F1DC7C-A270-0A03-EDEC-270614D13A79}" dt="2024-03-08T15:53:14.805" v="1284" actId="1076"/>
          <ac:spMkLst>
            <pc:docMk/>
            <pc:sldMk cId="3875712399" sldId="262"/>
            <ac:spMk id="3" creationId="{9AF3B5C2-5CCE-177B-85F5-599F7AAFD8EB}"/>
          </ac:spMkLst>
        </pc:spChg>
      </pc:sldChg>
      <pc:sldChg chg="modSp">
        <pc:chgData name="Stansbury, Atticus" userId="S::atticus.stansbury@nebraska.gov::e8f59e31-ffe7-47da-862d-e89e6de8fdc9" providerId="AD" clId="Web-{F4F1DC7C-A270-0A03-EDEC-270614D13A79}" dt="2024-03-08T15:57:29.995" v="1429" actId="20577"/>
        <pc:sldMkLst>
          <pc:docMk/>
          <pc:sldMk cId="436968204" sldId="263"/>
        </pc:sldMkLst>
        <pc:spChg chg="mod">
          <ac:chgData name="Stansbury, Atticus" userId="S::atticus.stansbury@nebraska.gov::e8f59e31-ffe7-47da-862d-e89e6de8fdc9" providerId="AD" clId="Web-{F4F1DC7C-A270-0A03-EDEC-270614D13A79}" dt="2024-03-08T15:57:29.995" v="1429" actId="20577"/>
          <ac:spMkLst>
            <pc:docMk/>
            <pc:sldMk cId="436968204" sldId="263"/>
            <ac:spMk id="3" creationId="{6F27C80D-E59A-9EED-AABD-A7FA001B5FF0}"/>
          </ac:spMkLst>
        </pc:spChg>
      </pc:sldChg>
      <pc:sldChg chg="modSp">
        <pc:chgData name="Stansbury, Atticus" userId="S::atticus.stansbury@nebraska.gov::e8f59e31-ffe7-47da-862d-e89e6de8fdc9" providerId="AD" clId="Web-{F4F1DC7C-A270-0A03-EDEC-270614D13A79}" dt="2024-03-08T15:58:05.745" v="1431" actId="20577"/>
        <pc:sldMkLst>
          <pc:docMk/>
          <pc:sldMk cId="3320979289" sldId="264"/>
        </pc:sldMkLst>
        <pc:spChg chg="mod">
          <ac:chgData name="Stansbury, Atticus" userId="S::atticus.stansbury@nebraska.gov::e8f59e31-ffe7-47da-862d-e89e6de8fdc9" providerId="AD" clId="Web-{F4F1DC7C-A270-0A03-EDEC-270614D13A79}" dt="2024-03-08T15:58:05.745" v="1431" actId="20577"/>
          <ac:spMkLst>
            <pc:docMk/>
            <pc:sldMk cId="3320979289" sldId="264"/>
            <ac:spMk id="3" creationId="{85021F9D-6846-F86E-2234-AE1F4A709E2E}"/>
          </ac:spMkLst>
        </pc:spChg>
      </pc:sldChg>
      <pc:sldChg chg="modSp">
        <pc:chgData name="Stansbury, Atticus" userId="S::atticus.stansbury@nebraska.gov::e8f59e31-ffe7-47da-862d-e89e6de8fdc9" providerId="AD" clId="Web-{F4F1DC7C-A270-0A03-EDEC-270614D13A79}" dt="2024-03-08T16:02:42.435" v="1806" actId="20577"/>
        <pc:sldMkLst>
          <pc:docMk/>
          <pc:sldMk cId="461197809" sldId="265"/>
        </pc:sldMkLst>
        <pc:spChg chg="mod">
          <ac:chgData name="Stansbury, Atticus" userId="S::atticus.stansbury@nebraska.gov::e8f59e31-ffe7-47da-862d-e89e6de8fdc9" providerId="AD" clId="Web-{F4F1DC7C-A270-0A03-EDEC-270614D13A79}" dt="2024-03-08T16:02:42.435" v="1806" actId="20577"/>
          <ac:spMkLst>
            <pc:docMk/>
            <pc:sldMk cId="461197809" sldId="265"/>
            <ac:spMk id="3" creationId="{7702ED64-45D0-401A-E681-3878D5F3ADD1}"/>
          </ac:spMkLst>
        </pc:spChg>
      </pc:sldChg>
      <pc:sldChg chg="modSp">
        <pc:chgData name="Stansbury, Atticus" userId="S::atticus.stansbury@nebraska.gov::e8f59e31-ffe7-47da-862d-e89e6de8fdc9" providerId="AD" clId="Web-{F4F1DC7C-A270-0A03-EDEC-270614D13A79}" dt="2024-03-08T16:15:57.942" v="1857" actId="20577"/>
        <pc:sldMkLst>
          <pc:docMk/>
          <pc:sldMk cId="2083830409" sldId="266"/>
        </pc:sldMkLst>
        <pc:spChg chg="mod">
          <ac:chgData name="Stansbury, Atticus" userId="S::atticus.stansbury@nebraska.gov::e8f59e31-ffe7-47da-862d-e89e6de8fdc9" providerId="AD" clId="Web-{F4F1DC7C-A270-0A03-EDEC-270614D13A79}" dt="2024-03-08T16:15:57.942" v="1857" actId="20577"/>
          <ac:spMkLst>
            <pc:docMk/>
            <pc:sldMk cId="2083830409" sldId="266"/>
            <ac:spMk id="3" creationId="{890BE1E5-F158-8930-4928-3D0AB7D96F79}"/>
          </ac:spMkLst>
        </pc:spChg>
      </pc:sldChg>
      <pc:sldChg chg="modSp">
        <pc:chgData name="Stansbury, Atticus" userId="S::atticus.stansbury@nebraska.gov::e8f59e31-ffe7-47da-862d-e89e6de8fdc9" providerId="AD" clId="Web-{F4F1DC7C-A270-0A03-EDEC-270614D13A79}" dt="2024-03-08T16:48:03.318" v="1985" actId="20577"/>
        <pc:sldMkLst>
          <pc:docMk/>
          <pc:sldMk cId="1723820078" sldId="269"/>
        </pc:sldMkLst>
        <pc:spChg chg="mod">
          <ac:chgData name="Stansbury, Atticus" userId="S::atticus.stansbury@nebraska.gov::e8f59e31-ffe7-47da-862d-e89e6de8fdc9" providerId="AD" clId="Web-{F4F1DC7C-A270-0A03-EDEC-270614D13A79}" dt="2024-03-08T16:48:03.318" v="1985" actId="20577"/>
          <ac:spMkLst>
            <pc:docMk/>
            <pc:sldMk cId="1723820078" sldId="269"/>
            <ac:spMk id="3" creationId="{F79416FA-920A-0F48-B3C3-207F1396E364}"/>
          </ac:spMkLst>
        </pc:spChg>
      </pc:sldChg>
    </pc:docChg>
  </pc:docChgLst>
  <pc:docChgLst>
    <pc:chgData name="Ryan Zimmermas" userId="c44c3365-773f-4e33-837d-e7ee3d008e2b" providerId="ADAL" clId="{B306AC98-9122-40C9-9982-2CB98DD86488}"/>
    <pc:docChg chg="custSel modSld">
      <pc:chgData name="Ryan Zimmermas" userId="c44c3365-773f-4e33-837d-e7ee3d008e2b" providerId="ADAL" clId="{B306AC98-9122-40C9-9982-2CB98DD86488}" dt="2024-03-21T13:40:34.987" v="1171"/>
      <pc:docMkLst>
        <pc:docMk/>
      </pc:docMkLst>
      <pc:sldChg chg="delSp mod">
        <pc:chgData name="Ryan Zimmermas" userId="c44c3365-773f-4e33-837d-e7ee3d008e2b" providerId="ADAL" clId="{B306AC98-9122-40C9-9982-2CB98DD86488}" dt="2024-03-21T13:25:47.147" v="1094" actId="478"/>
        <pc:sldMkLst>
          <pc:docMk/>
          <pc:sldMk cId="1387455912" sldId="256"/>
        </pc:sldMkLst>
        <pc:spChg chg="del">
          <ac:chgData name="Ryan Zimmermas" userId="c44c3365-773f-4e33-837d-e7ee3d008e2b" providerId="ADAL" clId="{B306AC98-9122-40C9-9982-2CB98DD86488}" dt="2024-03-21T13:25:47.147" v="1094" actId="478"/>
          <ac:spMkLst>
            <pc:docMk/>
            <pc:sldMk cId="1387455912" sldId="256"/>
            <ac:spMk id="2" creationId="{FF6F7D79-7EEA-DE68-8E47-5704B9B921D1}"/>
          </ac:spMkLst>
        </pc:spChg>
      </pc:sldChg>
      <pc:sldChg chg="modSp mod">
        <pc:chgData name="Ryan Zimmermas" userId="c44c3365-773f-4e33-837d-e7ee3d008e2b" providerId="ADAL" clId="{B306AC98-9122-40C9-9982-2CB98DD86488}" dt="2024-03-21T13:26:06.729" v="1108" actId="20577"/>
        <pc:sldMkLst>
          <pc:docMk/>
          <pc:sldMk cId="157672480" sldId="258"/>
        </pc:sldMkLst>
        <pc:spChg chg="mod">
          <ac:chgData name="Ryan Zimmermas" userId="c44c3365-773f-4e33-837d-e7ee3d008e2b" providerId="ADAL" clId="{B306AC98-9122-40C9-9982-2CB98DD86488}" dt="2024-03-21T13:26:06.729" v="1108" actId="20577"/>
          <ac:spMkLst>
            <pc:docMk/>
            <pc:sldMk cId="157672480" sldId="258"/>
            <ac:spMk id="3" creationId="{00000000-0000-0000-0000-000000000000}"/>
          </ac:spMkLst>
        </pc:spChg>
      </pc:sldChg>
      <pc:sldChg chg="addCm">
        <pc:chgData name="Ryan Zimmermas" userId="c44c3365-773f-4e33-837d-e7ee3d008e2b" providerId="ADAL" clId="{B306AC98-9122-40C9-9982-2CB98DD86488}" dt="2024-03-21T13:34:30.427" v="1169"/>
        <pc:sldMkLst>
          <pc:docMk/>
          <pc:sldMk cId="1471377619" sldId="259"/>
        </pc:sldMkLst>
      </pc:sldChg>
      <pc:sldChg chg="addCm">
        <pc:chgData name="Ryan Zimmermas" userId="c44c3365-773f-4e33-837d-e7ee3d008e2b" providerId="ADAL" clId="{B306AC98-9122-40C9-9982-2CB98DD86488}" dt="2024-03-21T13:31:20.253" v="1164"/>
        <pc:sldMkLst>
          <pc:docMk/>
          <pc:sldMk cId="130928482" sldId="261"/>
        </pc:sldMkLst>
      </pc:sldChg>
      <pc:sldChg chg="modSp mod">
        <pc:chgData name="Ryan Zimmermas" userId="c44c3365-773f-4e33-837d-e7ee3d008e2b" providerId="ADAL" clId="{B306AC98-9122-40C9-9982-2CB98DD86488}" dt="2024-03-21T13:29:10.402" v="1163" actId="20577"/>
        <pc:sldMkLst>
          <pc:docMk/>
          <pc:sldMk cId="3875712399" sldId="262"/>
        </pc:sldMkLst>
        <pc:spChg chg="mod">
          <ac:chgData name="Ryan Zimmermas" userId="c44c3365-773f-4e33-837d-e7ee3d008e2b" providerId="ADAL" clId="{B306AC98-9122-40C9-9982-2CB98DD86488}" dt="2024-03-21T13:29:10.402" v="1163" actId="20577"/>
          <ac:spMkLst>
            <pc:docMk/>
            <pc:sldMk cId="3875712399" sldId="262"/>
            <ac:spMk id="3" creationId="{9AF3B5C2-5CCE-177B-85F5-599F7AAFD8EB}"/>
          </ac:spMkLst>
        </pc:spChg>
      </pc:sldChg>
      <pc:sldChg chg="addCm modCm">
        <pc:chgData name="Ryan Zimmermas" userId="c44c3365-773f-4e33-837d-e7ee3d008e2b" providerId="ADAL" clId="{B306AC98-9122-40C9-9982-2CB98DD86488}" dt="2024-03-21T13:34:00.097" v="1168"/>
        <pc:sldMkLst>
          <pc:docMk/>
          <pc:sldMk cId="3320979289" sldId="264"/>
        </pc:sldMkLst>
      </pc:sldChg>
      <pc:sldChg chg="addCm">
        <pc:chgData name="Ryan Zimmermas" userId="c44c3365-773f-4e33-837d-e7ee3d008e2b" providerId="ADAL" clId="{B306AC98-9122-40C9-9982-2CB98DD86488}" dt="2024-03-21T13:36:28.397" v="1170"/>
        <pc:sldMkLst>
          <pc:docMk/>
          <pc:sldMk cId="2083830409" sldId="266"/>
        </pc:sldMkLst>
      </pc:sldChg>
      <pc:sldChg chg="addCm">
        <pc:chgData name="Ryan Zimmermas" userId="c44c3365-773f-4e33-837d-e7ee3d008e2b" providerId="ADAL" clId="{B306AC98-9122-40C9-9982-2CB98DD86488}" dt="2024-03-21T13:40:34.987" v="1171"/>
        <pc:sldMkLst>
          <pc:docMk/>
          <pc:sldMk cId="2927418224" sldId="273"/>
        </pc:sldMkLst>
      </pc:sldChg>
      <pc:sldChg chg="addSp delSp modSp mod">
        <pc:chgData name="Ryan Zimmermas" userId="c44c3365-773f-4e33-837d-e7ee3d008e2b" providerId="ADAL" clId="{B306AC98-9122-40C9-9982-2CB98DD86488}" dt="2024-03-21T13:26:58.427" v="1113" actId="1076"/>
        <pc:sldMkLst>
          <pc:docMk/>
          <pc:sldMk cId="1561285473" sldId="274"/>
        </pc:sldMkLst>
        <pc:spChg chg="del">
          <ac:chgData name="Ryan Zimmermas" userId="c44c3365-773f-4e33-837d-e7ee3d008e2b" providerId="ADAL" clId="{B306AC98-9122-40C9-9982-2CB98DD86488}" dt="2024-03-21T13:26:42.982" v="1109" actId="478"/>
          <ac:spMkLst>
            <pc:docMk/>
            <pc:sldMk cId="1561285473" sldId="274"/>
            <ac:spMk id="2" creationId="{69605CAE-4925-E699-5C65-A02CC156F96E}"/>
          </ac:spMkLst>
        </pc:spChg>
        <pc:spChg chg="add del mod">
          <ac:chgData name="Ryan Zimmermas" userId="c44c3365-773f-4e33-837d-e7ee3d008e2b" providerId="ADAL" clId="{B306AC98-9122-40C9-9982-2CB98DD86488}" dt="2024-03-21T13:26:45.113" v="1110" actId="478"/>
          <ac:spMkLst>
            <pc:docMk/>
            <pc:sldMk cId="1561285473" sldId="274"/>
            <ac:spMk id="4" creationId="{D868AADA-F70D-2F10-B000-D9C70F20D176}"/>
          </ac:spMkLst>
        </pc:spChg>
        <pc:picChg chg="mod">
          <ac:chgData name="Ryan Zimmermas" userId="c44c3365-773f-4e33-837d-e7ee3d008e2b" providerId="ADAL" clId="{B306AC98-9122-40C9-9982-2CB98DD86488}" dt="2024-03-21T13:26:58.427" v="1113" actId="1076"/>
          <ac:picMkLst>
            <pc:docMk/>
            <pc:sldMk cId="1561285473" sldId="274"/>
            <ac:picMk id="7" creationId="{EEFB8DA1-3C8F-D91A-E5DB-F5F34F014CA3}"/>
          </ac:picMkLst>
        </pc:picChg>
      </pc:sldChg>
      <pc:sldChg chg="modSp mod">
        <pc:chgData name="Ryan Zimmermas" userId="c44c3365-773f-4e33-837d-e7ee3d008e2b" providerId="ADAL" clId="{B306AC98-9122-40C9-9982-2CB98DD86488}" dt="2024-03-21T13:25:18.283" v="1093" actId="1076"/>
        <pc:sldMkLst>
          <pc:docMk/>
          <pc:sldMk cId="1317935714" sldId="276"/>
        </pc:sldMkLst>
        <pc:spChg chg="mod">
          <ac:chgData name="Ryan Zimmermas" userId="c44c3365-773f-4e33-837d-e7ee3d008e2b" providerId="ADAL" clId="{B306AC98-9122-40C9-9982-2CB98DD86488}" dt="2024-03-21T13:17:50.555" v="238" actId="20577"/>
          <ac:spMkLst>
            <pc:docMk/>
            <pc:sldMk cId="1317935714" sldId="276"/>
            <ac:spMk id="2" creationId="{D1AECCB1-A28E-69AE-5017-18A88831E090}"/>
          </ac:spMkLst>
        </pc:spChg>
        <pc:spChg chg="mod">
          <ac:chgData name="Ryan Zimmermas" userId="c44c3365-773f-4e33-837d-e7ee3d008e2b" providerId="ADAL" clId="{B306AC98-9122-40C9-9982-2CB98DD86488}" dt="2024-03-21T13:25:18.283" v="1093" actId="1076"/>
          <ac:spMkLst>
            <pc:docMk/>
            <pc:sldMk cId="1317935714" sldId="276"/>
            <ac:spMk id="3" creationId="{68E97462-B270-DF3C-A044-9AE67159FDEE}"/>
          </ac:spMkLst>
        </pc:spChg>
      </pc:sldChg>
      <pc:sldChg chg="addCm">
        <pc:chgData name="Ryan Zimmermas" userId="c44c3365-773f-4e33-837d-e7ee3d008e2b" providerId="ADAL" clId="{B306AC98-9122-40C9-9982-2CB98DD86488}" dt="2024-03-21T13:32:30.719" v="1165"/>
        <pc:sldMkLst>
          <pc:docMk/>
          <pc:sldMk cId="1662946525" sldId="277"/>
        </pc:sldMkLst>
      </pc:sldChg>
      <pc:sldChg chg="modSp mod">
        <pc:chgData name="Ryan Zimmermas" userId="c44c3365-773f-4e33-837d-e7ee3d008e2b" providerId="ADAL" clId="{B306AC98-9122-40C9-9982-2CB98DD86488}" dt="2024-03-21T13:28:16.702" v="1122" actId="20577"/>
        <pc:sldMkLst>
          <pc:docMk/>
          <pc:sldMk cId="114990856" sldId="280"/>
        </pc:sldMkLst>
        <pc:spChg chg="mod">
          <ac:chgData name="Ryan Zimmermas" userId="c44c3365-773f-4e33-837d-e7ee3d008e2b" providerId="ADAL" clId="{B306AC98-9122-40C9-9982-2CB98DD86488}" dt="2024-03-21T13:15:26.352" v="91" actId="20577"/>
          <ac:spMkLst>
            <pc:docMk/>
            <pc:sldMk cId="114990856" sldId="280"/>
            <ac:spMk id="2" creationId="{E99311E7-33BF-A25C-EA6A-8A2E2ACF79C0}"/>
          </ac:spMkLst>
        </pc:spChg>
        <pc:spChg chg="mod">
          <ac:chgData name="Ryan Zimmermas" userId="c44c3365-773f-4e33-837d-e7ee3d008e2b" providerId="ADAL" clId="{B306AC98-9122-40C9-9982-2CB98DD86488}" dt="2024-03-21T13:28:16.702" v="1122" actId="20577"/>
          <ac:spMkLst>
            <pc:docMk/>
            <pc:sldMk cId="114990856" sldId="280"/>
            <ac:spMk id="3" creationId="{7D0CC28E-0819-5419-1ADD-B58B1FBDEE4B}"/>
          </ac:spMkLst>
        </pc:spChg>
      </pc:sldChg>
      <pc:sldChg chg="addSp modSp mod modAnim">
        <pc:chgData name="Ryan Zimmermas" userId="c44c3365-773f-4e33-837d-e7ee3d008e2b" providerId="ADAL" clId="{B306AC98-9122-40C9-9982-2CB98DD86488}" dt="2024-03-21T13:15:08.517" v="51" actId="1036"/>
        <pc:sldMkLst>
          <pc:docMk/>
          <pc:sldMk cId="2515002501" sldId="282"/>
        </pc:sldMkLst>
        <pc:spChg chg="add mod">
          <ac:chgData name="Ryan Zimmermas" userId="c44c3365-773f-4e33-837d-e7ee3d008e2b" providerId="ADAL" clId="{B306AC98-9122-40C9-9982-2CB98DD86488}" dt="2024-03-21T13:15:08.517" v="51" actId="1036"/>
          <ac:spMkLst>
            <pc:docMk/>
            <pc:sldMk cId="2515002501" sldId="282"/>
            <ac:spMk id="5" creationId="{B70CD429-9C6B-9D0B-2CB4-7B40FE6D5010}"/>
          </ac:spMkLst>
        </pc:spChg>
      </pc:sldChg>
    </pc:docChg>
  </pc:docChgLst>
  <pc:docChgLst>
    <pc:chgData name="Zimmermas, Ryan" userId="c44c3365-773f-4e33-837d-e7ee3d008e2b" providerId="ADAL" clId="{E989FA19-D837-45EB-8114-A0039E90B837}"/>
    <pc:docChg chg="modSld">
      <pc:chgData name="Zimmermas, Ryan" userId="c44c3365-773f-4e33-837d-e7ee3d008e2b" providerId="ADAL" clId="{E989FA19-D837-45EB-8114-A0039E90B837}" dt="2024-03-21T19:43:49.607" v="6"/>
      <pc:docMkLst>
        <pc:docMk/>
      </pc:docMkLst>
      <pc:sldChg chg="modSp mod modAnim">
        <pc:chgData name="Zimmermas, Ryan" userId="c44c3365-773f-4e33-837d-e7ee3d008e2b" providerId="ADAL" clId="{E989FA19-D837-45EB-8114-A0039E90B837}" dt="2024-03-21T19:40:25.316" v="4"/>
        <pc:sldMkLst>
          <pc:docMk/>
          <pc:sldMk cId="114990856" sldId="280"/>
        </pc:sldMkLst>
        <pc:spChg chg="mod">
          <ac:chgData name="Zimmermas, Ryan" userId="c44c3365-773f-4e33-837d-e7ee3d008e2b" providerId="ADAL" clId="{E989FA19-D837-45EB-8114-A0039E90B837}" dt="2024-03-21T19:40:18.406" v="3" actId="20577"/>
          <ac:spMkLst>
            <pc:docMk/>
            <pc:sldMk cId="114990856" sldId="280"/>
            <ac:spMk id="3" creationId="{7D0CC28E-0819-5419-1ADD-B58B1FBDEE4B}"/>
          </ac:spMkLst>
        </pc:spChg>
      </pc:sldChg>
      <pc:sldChg chg="addCm">
        <pc:chgData name="Zimmermas, Ryan" userId="c44c3365-773f-4e33-837d-e7ee3d008e2b" providerId="ADAL" clId="{E989FA19-D837-45EB-8114-A0039E90B837}" dt="2024-03-21T19:42:07.629" v="5"/>
        <pc:sldMkLst>
          <pc:docMk/>
          <pc:sldMk cId="1999184369" sldId="284"/>
        </pc:sldMkLst>
      </pc:sldChg>
      <pc:sldChg chg="modSp mod">
        <pc:chgData name="Zimmermas, Ryan" userId="c44c3365-773f-4e33-837d-e7ee3d008e2b" providerId="ADAL" clId="{E989FA19-D837-45EB-8114-A0039E90B837}" dt="2024-03-21T19:39:13.263" v="1" actId="20577"/>
        <pc:sldMkLst>
          <pc:docMk/>
          <pc:sldMk cId="961169231" sldId="285"/>
        </pc:sldMkLst>
        <pc:spChg chg="mod">
          <ac:chgData name="Zimmermas, Ryan" userId="c44c3365-773f-4e33-837d-e7ee3d008e2b" providerId="ADAL" clId="{E989FA19-D837-45EB-8114-A0039E90B837}" dt="2024-03-21T19:39:13.263" v="1" actId="20577"/>
          <ac:spMkLst>
            <pc:docMk/>
            <pc:sldMk cId="961169231" sldId="285"/>
            <ac:spMk id="5" creationId="{CC921C2D-B34E-F0AB-F419-EA0FF5BBBE03}"/>
          </ac:spMkLst>
        </pc:spChg>
      </pc:sldChg>
      <pc:sldChg chg="addCm">
        <pc:chgData name="Zimmermas, Ryan" userId="c44c3365-773f-4e33-837d-e7ee3d008e2b" providerId="ADAL" clId="{E989FA19-D837-45EB-8114-A0039E90B837}" dt="2024-03-21T19:43:49.607" v="6"/>
        <pc:sldMkLst>
          <pc:docMk/>
          <pc:sldMk cId="274830707" sldId="291"/>
        </pc:sldMkLst>
      </pc:sldChg>
    </pc:docChg>
  </pc:docChgLst>
  <pc:docChgLst>
    <pc:chgData name="Coyle, Deisy" userId="S::deisy.coyle@nebraska.gov::adc817f3-57f3-4d57-a730-1114016062aa" providerId="AD" clId="Web-{31B1F6A0-6D98-3979-00C7-369BA534EA19}"/>
    <pc:docChg chg="modSld">
      <pc:chgData name="Coyle, Deisy" userId="S::deisy.coyle@nebraska.gov::adc817f3-57f3-4d57-a730-1114016062aa" providerId="AD" clId="Web-{31B1F6A0-6D98-3979-00C7-369BA534EA19}" dt="2024-03-20T19:54:39.102" v="1" actId="20577"/>
      <pc:docMkLst>
        <pc:docMk/>
      </pc:docMkLst>
      <pc:sldChg chg="modSp">
        <pc:chgData name="Coyle, Deisy" userId="S::deisy.coyle@nebraska.gov::adc817f3-57f3-4d57-a730-1114016062aa" providerId="AD" clId="Web-{31B1F6A0-6D98-3979-00C7-369BA534EA19}" dt="2024-03-20T19:54:39.102" v="1" actId="20577"/>
        <pc:sldMkLst>
          <pc:docMk/>
          <pc:sldMk cId="130928482" sldId="261"/>
        </pc:sldMkLst>
        <pc:spChg chg="mod">
          <ac:chgData name="Coyle, Deisy" userId="S::deisy.coyle@nebraska.gov::adc817f3-57f3-4d57-a730-1114016062aa" providerId="AD" clId="Web-{31B1F6A0-6D98-3979-00C7-369BA534EA19}" dt="2024-03-20T19:54:39.102" v="1" actId="20577"/>
          <ac:spMkLst>
            <pc:docMk/>
            <pc:sldMk cId="130928482" sldId="261"/>
            <ac:spMk id="3" creationId="{2F202A1D-EC11-A386-C114-2D349767879C}"/>
          </ac:spMkLst>
        </pc:spChg>
      </pc:sldChg>
    </pc:docChg>
  </pc:docChgLst>
  <pc:docChgLst>
    <pc:chgData name="Stansbury, Atticus" userId="S::atticus.stansbury@nebraska.gov::e8f59e31-ffe7-47da-862d-e89e6de8fdc9" providerId="AD" clId="Web-{20068954-64D6-C8D1-9140-FB0CA3BC859B}"/>
    <pc:docChg chg="addSld modSld">
      <pc:chgData name="Stansbury, Atticus" userId="S::atticus.stansbury@nebraska.gov::e8f59e31-ffe7-47da-862d-e89e6de8fdc9" providerId="AD" clId="Web-{20068954-64D6-C8D1-9140-FB0CA3BC859B}" dt="2024-03-12T19:39:35.700" v="974" actId="20577"/>
      <pc:docMkLst>
        <pc:docMk/>
      </pc:docMkLst>
      <pc:sldChg chg="modSp">
        <pc:chgData name="Stansbury, Atticus" userId="S::atticus.stansbury@nebraska.gov::e8f59e31-ffe7-47da-862d-e89e6de8fdc9" providerId="AD" clId="Web-{20068954-64D6-C8D1-9140-FB0CA3BC859B}" dt="2024-03-12T19:39:35.700" v="974" actId="20577"/>
        <pc:sldMkLst>
          <pc:docMk/>
          <pc:sldMk cId="1471377619" sldId="259"/>
        </pc:sldMkLst>
        <pc:spChg chg="mod">
          <ac:chgData name="Stansbury, Atticus" userId="S::atticus.stansbury@nebraska.gov::e8f59e31-ffe7-47da-862d-e89e6de8fdc9" providerId="AD" clId="Web-{20068954-64D6-C8D1-9140-FB0CA3BC859B}" dt="2024-03-12T19:39:35.700" v="974" actId="20577"/>
          <ac:spMkLst>
            <pc:docMk/>
            <pc:sldMk cId="1471377619" sldId="259"/>
            <ac:spMk id="3" creationId="{00000000-0000-0000-0000-000000000000}"/>
          </ac:spMkLst>
        </pc:spChg>
      </pc:sldChg>
      <pc:sldChg chg="modSp">
        <pc:chgData name="Stansbury, Atticus" userId="S::atticus.stansbury@nebraska.gov::e8f59e31-ffe7-47da-862d-e89e6de8fdc9" providerId="AD" clId="Web-{20068954-64D6-C8D1-9140-FB0CA3BC859B}" dt="2024-03-12T19:39:29.559" v="973" actId="20577"/>
        <pc:sldMkLst>
          <pc:docMk/>
          <pc:sldMk cId="3075797417" sldId="260"/>
        </pc:sldMkLst>
        <pc:spChg chg="mod">
          <ac:chgData name="Stansbury, Atticus" userId="S::atticus.stansbury@nebraska.gov::e8f59e31-ffe7-47da-862d-e89e6de8fdc9" providerId="AD" clId="Web-{20068954-64D6-C8D1-9140-FB0CA3BC859B}" dt="2024-03-12T19:39:29.559" v="973" actId="20577"/>
          <ac:spMkLst>
            <pc:docMk/>
            <pc:sldMk cId="3075797417" sldId="260"/>
            <ac:spMk id="3" creationId="{00000000-0000-0000-0000-000000000000}"/>
          </ac:spMkLst>
        </pc:spChg>
      </pc:sldChg>
      <pc:sldChg chg="modSp">
        <pc:chgData name="Stansbury, Atticus" userId="S::atticus.stansbury@nebraska.gov::e8f59e31-ffe7-47da-862d-e89e6de8fdc9" providerId="AD" clId="Web-{20068954-64D6-C8D1-9140-FB0CA3BC859B}" dt="2024-03-12T19:12:36.118" v="37" actId="20577"/>
        <pc:sldMkLst>
          <pc:docMk/>
          <pc:sldMk cId="130928482" sldId="261"/>
        </pc:sldMkLst>
        <pc:spChg chg="mod">
          <ac:chgData name="Stansbury, Atticus" userId="S::atticus.stansbury@nebraska.gov::e8f59e31-ffe7-47da-862d-e89e6de8fdc9" providerId="AD" clId="Web-{20068954-64D6-C8D1-9140-FB0CA3BC859B}" dt="2024-03-12T19:12:36.118" v="37" actId="20577"/>
          <ac:spMkLst>
            <pc:docMk/>
            <pc:sldMk cId="130928482" sldId="261"/>
            <ac:spMk id="3" creationId="{2F202A1D-EC11-A386-C114-2D349767879C}"/>
          </ac:spMkLst>
        </pc:spChg>
      </pc:sldChg>
      <pc:sldChg chg="modSp">
        <pc:chgData name="Stansbury, Atticus" userId="S::atticus.stansbury@nebraska.gov::e8f59e31-ffe7-47da-862d-e89e6de8fdc9" providerId="AD" clId="Web-{20068954-64D6-C8D1-9140-FB0CA3BC859B}" dt="2024-03-12T19:29:06.968" v="568" actId="20577"/>
        <pc:sldMkLst>
          <pc:docMk/>
          <pc:sldMk cId="436968204" sldId="263"/>
        </pc:sldMkLst>
        <pc:spChg chg="mod">
          <ac:chgData name="Stansbury, Atticus" userId="S::atticus.stansbury@nebraska.gov::e8f59e31-ffe7-47da-862d-e89e6de8fdc9" providerId="AD" clId="Web-{20068954-64D6-C8D1-9140-FB0CA3BC859B}" dt="2024-03-12T19:29:06.968" v="568" actId="20577"/>
          <ac:spMkLst>
            <pc:docMk/>
            <pc:sldMk cId="436968204" sldId="263"/>
            <ac:spMk id="3" creationId="{6F27C80D-E59A-9EED-AABD-A7FA001B5FF0}"/>
          </ac:spMkLst>
        </pc:spChg>
      </pc:sldChg>
      <pc:sldChg chg="modSp">
        <pc:chgData name="Stansbury, Atticus" userId="S::atticus.stansbury@nebraska.gov::e8f59e31-ffe7-47da-862d-e89e6de8fdc9" providerId="AD" clId="Web-{20068954-64D6-C8D1-9140-FB0CA3BC859B}" dt="2024-03-12T19:28:12.638" v="504" actId="20577"/>
        <pc:sldMkLst>
          <pc:docMk/>
          <pc:sldMk cId="3320979289" sldId="264"/>
        </pc:sldMkLst>
        <pc:spChg chg="mod">
          <ac:chgData name="Stansbury, Atticus" userId="S::atticus.stansbury@nebraska.gov::e8f59e31-ffe7-47da-862d-e89e6de8fdc9" providerId="AD" clId="Web-{20068954-64D6-C8D1-9140-FB0CA3BC859B}" dt="2024-03-12T19:28:12.638" v="504" actId="20577"/>
          <ac:spMkLst>
            <pc:docMk/>
            <pc:sldMk cId="3320979289" sldId="264"/>
            <ac:spMk id="3" creationId="{85021F9D-6846-F86E-2234-AE1F4A709E2E}"/>
          </ac:spMkLst>
        </pc:spChg>
      </pc:sldChg>
      <pc:sldChg chg="modSp">
        <pc:chgData name="Stansbury, Atticus" userId="S::atticus.stansbury@nebraska.gov::e8f59e31-ffe7-47da-862d-e89e6de8fdc9" providerId="AD" clId="Web-{20068954-64D6-C8D1-9140-FB0CA3BC859B}" dt="2024-03-12T19:34:09.880" v="570" actId="20577"/>
        <pc:sldMkLst>
          <pc:docMk/>
          <pc:sldMk cId="461197809" sldId="265"/>
        </pc:sldMkLst>
        <pc:spChg chg="mod">
          <ac:chgData name="Stansbury, Atticus" userId="S::atticus.stansbury@nebraska.gov::e8f59e31-ffe7-47da-862d-e89e6de8fdc9" providerId="AD" clId="Web-{20068954-64D6-C8D1-9140-FB0CA3BC859B}" dt="2024-03-12T19:34:09.880" v="570" actId="20577"/>
          <ac:spMkLst>
            <pc:docMk/>
            <pc:sldMk cId="461197809" sldId="265"/>
            <ac:spMk id="3" creationId="{7702ED64-45D0-401A-E681-3878D5F3ADD1}"/>
          </ac:spMkLst>
        </pc:spChg>
      </pc:sldChg>
      <pc:sldChg chg="modSp">
        <pc:chgData name="Stansbury, Atticus" userId="S::atticus.stansbury@nebraska.gov::e8f59e31-ffe7-47da-862d-e89e6de8fdc9" providerId="AD" clId="Web-{20068954-64D6-C8D1-9140-FB0CA3BC859B}" dt="2024-03-12T19:39:09.371" v="970" actId="20577"/>
        <pc:sldMkLst>
          <pc:docMk/>
          <pc:sldMk cId="2083830409" sldId="266"/>
        </pc:sldMkLst>
        <pc:spChg chg="mod">
          <ac:chgData name="Stansbury, Atticus" userId="S::atticus.stansbury@nebraska.gov::e8f59e31-ffe7-47da-862d-e89e6de8fdc9" providerId="AD" clId="Web-{20068954-64D6-C8D1-9140-FB0CA3BC859B}" dt="2024-03-12T19:39:09.371" v="970" actId="20577"/>
          <ac:spMkLst>
            <pc:docMk/>
            <pc:sldMk cId="2083830409" sldId="266"/>
            <ac:spMk id="3" creationId="{890BE1E5-F158-8930-4928-3D0AB7D96F79}"/>
          </ac:spMkLst>
        </pc:spChg>
      </pc:sldChg>
      <pc:sldChg chg="modSp">
        <pc:chgData name="Stansbury, Atticus" userId="S::atticus.stansbury@nebraska.gov::e8f59e31-ffe7-47da-862d-e89e6de8fdc9" providerId="AD" clId="Web-{20068954-64D6-C8D1-9140-FB0CA3BC859B}" dt="2024-03-12T19:34:16.115" v="572" actId="20577"/>
        <pc:sldMkLst>
          <pc:docMk/>
          <pc:sldMk cId="345442014" sldId="267"/>
        </pc:sldMkLst>
        <pc:spChg chg="mod">
          <ac:chgData name="Stansbury, Atticus" userId="S::atticus.stansbury@nebraska.gov::e8f59e31-ffe7-47da-862d-e89e6de8fdc9" providerId="AD" clId="Web-{20068954-64D6-C8D1-9140-FB0CA3BC859B}" dt="2024-03-12T19:34:16.115" v="572" actId="20577"/>
          <ac:spMkLst>
            <pc:docMk/>
            <pc:sldMk cId="345442014" sldId="267"/>
            <ac:spMk id="3" creationId="{32156207-83B8-D09B-4D09-6FD9045036CE}"/>
          </ac:spMkLst>
        </pc:spChg>
      </pc:sldChg>
      <pc:sldChg chg="modSp new">
        <pc:chgData name="Stansbury, Atticus" userId="S::atticus.stansbury@nebraska.gov::e8f59e31-ffe7-47da-862d-e89e6de8fdc9" providerId="AD" clId="Web-{20068954-64D6-C8D1-9140-FB0CA3BC859B}" dt="2024-03-12T19:24:34.618" v="355" actId="20577"/>
        <pc:sldMkLst>
          <pc:docMk/>
          <pc:sldMk cId="3209129702" sldId="271"/>
        </pc:sldMkLst>
        <pc:spChg chg="mod">
          <ac:chgData name="Stansbury, Atticus" userId="S::atticus.stansbury@nebraska.gov::e8f59e31-ffe7-47da-862d-e89e6de8fdc9" providerId="AD" clId="Web-{20068954-64D6-C8D1-9140-FB0CA3BC859B}" dt="2024-03-12T19:24:34.618" v="355" actId="20577"/>
          <ac:spMkLst>
            <pc:docMk/>
            <pc:sldMk cId="3209129702" sldId="271"/>
            <ac:spMk id="2" creationId="{08E9233E-3356-3F29-C6BB-6007B326303C}"/>
          </ac:spMkLst>
        </pc:spChg>
        <pc:spChg chg="mod">
          <ac:chgData name="Stansbury, Atticus" userId="S::atticus.stansbury@nebraska.gov::e8f59e31-ffe7-47da-862d-e89e6de8fdc9" providerId="AD" clId="Web-{20068954-64D6-C8D1-9140-FB0CA3BC859B}" dt="2024-03-12T19:24:29.712" v="348" actId="20577"/>
          <ac:spMkLst>
            <pc:docMk/>
            <pc:sldMk cId="3209129702" sldId="271"/>
            <ac:spMk id="3" creationId="{80C98304-EE44-CBDC-DBA5-0CC0B838CEF8}"/>
          </ac:spMkLst>
        </pc:spChg>
      </pc:sldChg>
    </pc:docChg>
  </pc:docChgLst>
  <pc:docChgLst>
    <pc:chgData name="Coyle, Deisy" userId="S::deisy.coyle@nebraska.gov::adc817f3-57f3-4d57-a730-1114016062aa" providerId="AD" clId="Web-{EB457414-4101-1010-E809-FC26822476DC}"/>
    <pc:docChg chg="modSld">
      <pc:chgData name="Coyle, Deisy" userId="S::deisy.coyle@nebraska.gov::adc817f3-57f3-4d57-a730-1114016062aa" providerId="AD" clId="Web-{EB457414-4101-1010-E809-FC26822476DC}" dt="2024-03-20T20:36:17.015" v="22" actId="1076"/>
      <pc:docMkLst>
        <pc:docMk/>
      </pc:docMkLst>
      <pc:sldChg chg="addSp modSp">
        <pc:chgData name="Coyle, Deisy" userId="S::deisy.coyle@nebraska.gov::adc817f3-57f3-4d57-a730-1114016062aa" providerId="AD" clId="Web-{EB457414-4101-1010-E809-FC26822476DC}" dt="2024-03-20T20:09:05.250" v="1"/>
        <pc:sldMkLst>
          <pc:docMk/>
          <pc:sldMk cId="1387455912" sldId="256"/>
        </pc:sldMkLst>
        <pc:spChg chg="add mod">
          <ac:chgData name="Coyle, Deisy" userId="S::deisy.coyle@nebraska.gov::adc817f3-57f3-4d57-a730-1114016062aa" providerId="AD" clId="Web-{EB457414-4101-1010-E809-FC26822476DC}" dt="2024-03-20T20:09:05.250" v="1"/>
          <ac:spMkLst>
            <pc:docMk/>
            <pc:sldMk cId="1387455912" sldId="256"/>
            <ac:spMk id="2" creationId="{FF6F7D79-7EEA-DE68-8E47-5704B9B921D1}"/>
          </ac:spMkLst>
        </pc:spChg>
      </pc:sldChg>
      <pc:sldChg chg="modSp">
        <pc:chgData name="Coyle, Deisy" userId="S::deisy.coyle@nebraska.gov::adc817f3-57f3-4d57-a730-1114016062aa" providerId="AD" clId="Web-{EB457414-4101-1010-E809-FC26822476DC}" dt="2024-03-20T20:36:17.015" v="22" actId="1076"/>
        <pc:sldMkLst>
          <pc:docMk/>
          <pc:sldMk cId="157672480" sldId="258"/>
        </pc:sldMkLst>
        <pc:spChg chg="mod">
          <ac:chgData name="Coyle, Deisy" userId="S::deisy.coyle@nebraska.gov::adc817f3-57f3-4d57-a730-1114016062aa" providerId="AD" clId="Web-{EB457414-4101-1010-E809-FC26822476DC}" dt="2024-03-20T20:36:17.015" v="22" actId="1076"/>
          <ac:spMkLst>
            <pc:docMk/>
            <pc:sldMk cId="157672480" sldId="258"/>
            <ac:spMk id="3" creationId="{00000000-0000-0000-0000-000000000000}"/>
          </ac:spMkLst>
        </pc:spChg>
      </pc:sldChg>
    </pc:docChg>
  </pc:docChgLst>
  <pc:docChgLst>
    <pc:chgData name="Coyle, Deisy" userId="S::deisy.coyle@nebraska.gov::adc817f3-57f3-4d57-a730-1114016062aa" providerId="AD" clId="Web-{6EF767E5-BD1E-FF89-9261-3BD70A76A4A6}"/>
    <pc:docChg chg="addSld modSld">
      <pc:chgData name="Coyle, Deisy" userId="S::deisy.coyle@nebraska.gov::adc817f3-57f3-4d57-a730-1114016062aa" providerId="AD" clId="Web-{6EF767E5-BD1E-FF89-9261-3BD70A76A4A6}" dt="2024-03-17T19:46:08.863" v="9" actId="20577"/>
      <pc:docMkLst>
        <pc:docMk/>
      </pc:docMkLst>
      <pc:sldChg chg="addSp delSp modSp">
        <pc:chgData name="Coyle, Deisy" userId="S::deisy.coyle@nebraska.gov::adc817f3-57f3-4d57-a730-1114016062aa" providerId="AD" clId="Web-{6EF767E5-BD1E-FF89-9261-3BD70A76A4A6}" dt="2024-03-17T19:45:42.643" v="3"/>
        <pc:sldMkLst>
          <pc:docMk/>
          <pc:sldMk cId="2927418224" sldId="273"/>
        </pc:sldMkLst>
        <pc:spChg chg="add del mod">
          <ac:chgData name="Coyle, Deisy" userId="S::deisy.coyle@nebraska.gov::adc817f3-57f3-4d57-a730-1114016062aa" providerId="AD" clId="Web-{6EF767E5-BD1E-FF89-9261-3BD70A76A4A6}" dt="2024-03-17T19:45:42.643" v="3"/>
          <ac:spMkLst>
            <pc:docMk/>
            <pc:sldMk cId="2927418224" sldId="273"/>
            <ac:spMk id="4" creationId="{89080277-F0BD-897D-86C3-67C703431E37}"/>
          </ac:spMkLst>
        </pc:spChg>
      </pc:sldChg>
      <pc:sldChg chg="modSp new">
        <pc:chgData name="Coyle, Deisy" userId="S::deisy.coyle@nebraska.gov::adc817f3-57f3-4d57-a730-1114016062aa" providerId="AD" clId="Web-{6EF767E5-BD1E-FF89-9261-3BD70A76A4A6}" dt="2024-03-17T19:46:08.863" v="9" actId="20577"/>
        <pc:sldMkLst>
          <pc:docMk/>
          <pc:sldMk cId="2969450162" sldId="275"/>
        </pc:sldMkLst>
        <pc:spChg chg="mod">
          <ac:chgData name="Coyle, Deisy" userId="S::deisy.coyle@nebraska.gov::adc817f3-57f3-4d57-a730-1114016062aa" providerId="AD" clId="Web-{6EF767E5-BD1E-FF89-9261-3BD70A76A4A6}" dt="2024-03-17T19:46:08.863" v="9" actId="20577"/>
          <ac:spMkLst>
            <pc:docMk/>
            <pc:sldMk cId="2969450162" sldId="275"/>
            <ac:spMk id="3" creationId="{8C9CC03F-8387-85C7-12B0-C3574CF5753C}"/>
          </ac:spMkLst>
        </pc:spChg>
      </pc:sldChg>
    </pc:docChg>
  </pc:docChgLst>
  <pc:docChgLst>
    <pc:chgData name="Coyle, Deisy" userId="S::deisy.coyle@nebraska.gov::adc817f3-57f3-4d57-a730-1114016062aa" providerId="AD" clId="Web-{30108397-909E-C5CE-3861-6EC4F690E754}"/>
    <pc:docChg chg="modSld sldOrd">
      <pc:chgData name="Coyle, Deisy" userId="S::deisy.coyle@nebraska.gov::adc817f3-57f3-4d57-a730-1114016062aa" providerId="AD" clId="Web-{30108397-909E-C5CE-3861-6EC4F690E754}" dt="2024-03-20T13:36:12.766" v="321"/>
      <pc:docMkLst>
        <pc:docMk/>
      </pc:docMkLst>
      <pc:sldChg chg="modSp">
        <pc:chgData name="Coyle, Deisy" userId="S::deisy.coyle@nebraska.gov::adc817f3-57f3-4d57-a730-1114016062aa" providerId="AD" clId="Web-{30108397-909E-C5CE-3861-6EC4F690E754}" dt="2024-03-20T13:28:34.910" v="7" actId="20577"/>
        <pc:sldMkLst>
          <pc:docMk/>
          <pc:sldMk cId="1387455912" sldId="256"/>
        </pc:sldMkLst>
        <pc:spChg chg="mod">
          <ac:chgData name="Coyle, Deisy" userId="S::deisy.coyle@nebraska.gov::adc817f3-57f3-4d57-a730-1114016062aa" providerId="AD" clId="Web-{30108397-909E-C5CE-3861-6EC4F690E754}" dt="2024-03-20T13:28:34.910" v="7" actId="20577"/>
          <ac:spMkLst>
            <pc:docMk/>
            <pc:sldMk cId="1387455912" sldId="256"/>
            <ac:spMk id="5" creationId="{00000000-0000-0000-0000-000000000000}"/>
          </ac:spMkLst>
        </pc:spChg>
      </pc:sldChg>
      <pc:sldChg chg="modSp">
        <pc:chgData name="Coyle, Deisy" userId="S::deisy.coyle@nebraska.gov::adc817f3-57f3-4d57-a730-1114016062aa" providerId="AD" clId="Web-{30108397-909E-C5CE-3861-6EC4F690E754}" dt="2024-03-20T13:35:15.939" v="319" actId="20577"/>
        <pc:sldMkLst>
          <pc:docMk/>
          <pc:sldMk cId="157672480" sldId="258"/>
        </pc:sldMkLst>
        <pc:spChg chg="mod">
          <ac:chgData name="Coyle, Deisy" userId="S::deisy.coyle@nebraska.gov::adc817f3-57f3-4d57-a730-1114016062aa" providerId="AD" clId="Web-{30108397-909E-C5CE-3861-6EC4F690E754}" dt="2024-03-20T13:35:15.939" v="319" actId="20577"/>
          <ac:spMkLst>
            <pc:docMk/>
            <pc:sldMk cId="157672480" sldId="258"/>
            <ac:spMk id="3" creationId="{00000000-0000-0000-0000-000000000000}"/>
          </ac:spMkLst>
        </pc:spChg>
      </pc:sldChg>
      <pc:sldChg chg="ord">
        <pc:chgData name="Coyle, Deisy" userId="S::deisy.coyle@nebraska.gov::adc817f3-57f3-4d57-a730-1114016062aa" providerId="AD" clId="Web-{30108397-909E-C5CE-3861-6EC4F690E754}" dt="2024-03-20T13:36:12.766" v="321"/>
        <pc:sldMkLst>
          <pc:docMk/>
          <pc:sldMk cId="130928482" sldId="261"/>
        </pc:sldMkLst>
      </pc:sldChg>
    </pc:docChg>
  </pc:docChgLst>
  <pc:docChgLst>
    <pc:chgData name="Stansbury, Atticus" userId="S::atticus.stansbury@nebraska.gov::e8f59e31-ffe7-47da-862d-e89e6de8fdc9" providerId="AD" clId="Web-{C08B1E62-5706-D87F-D5C9-2AAFA8B05700}"/>
    <pc:docChg chg="modSld">
      <pc:chgData name="Stansbury, Atticus" userId="S::atticus.stansbury@nebraska.gov::e8f59e31-ffe7-47da-862d-e89e6de8fdc9" providerId="AD" clId="Web-{C08B1E62-5706-D87F-D5C9-2AAFA8B05700}" dt="2024-03-22T14:24:26.864" v="97"/>
      <pc:docMkLst>
        <pc:docMk/>
      </pc:docMkLst>
      <pc:sldChg chg="addSp delSp modSp modCm">
        <pc:chgData name="Stansbury, Atticus" userId="S::atticus.stansbury@nebraska.gov::e8f59e31-ffe7-47da-862d-e89e6de8fdc9" providerId="AD" clId="Web-{C08B1E62-5706-D87F-D5C9-2AAFA8B05700}" dt="2024-03-22T14:24:26.864" v="97"/>
        <pc:sldMkLst>
          <pc:docMk/>
          <pc:sldMk cId="1999184369" sldId="284"/>
        </pc:sldMkLst>
        <pc:spChg chg="mod">
          <ac:chgData name="Stansbury, Atticus" userId="S::atticus.stansbury@nebraska.gov::e8f59e31-ffe7-47da-862d-e89e6de8fdc9" providerId="AD" clId="Web-{C08B1E62-5706-D87F-D5C9-2AAFA8B05700}" dt="2024-03-22T14:01:18.423" v="46" actId="1076"/>
          <ac:spMkLst>
            <pc:docMk/>
            <pc:sldMk cId="1999184369" sldId="284"/>
            <ac:spMk id="7" creationId="{C82118F7-2F2A-5465-7CA4-3B6D7332C1D8}"/>
          </ac:spMkLst>
        </pc:spChg>
        <pc:spChg chg="add del mod">
          <ac:chgData name="Stansbury, Atticus" userId="S::atticus.stansbury@nebraska.gov::e8f59e31-ffe7-47da-862d-e89e6de8fdc9" providerId="AD" clId="Web-{C08B1E62-5706-D87F-D5C9-2AAFA8B05700}" dt="2024-03-22T13:59:16.297" v="25"/>
          <ac:spMkLst>
            <pc:docMk/>
            <pc:sldMk cId="1999184369" sldId="284"/>
            <ac:spMk id="18" creationId="{296CE485-A88A-17E2-E12F-B9BD356BBCC0}"/>
          </ac:spMkLst>
        </pc:spChg>
        <pc:spChg chg="mod">
          <ac:chgData name="Stansbury, Atticus" userId="S::atticus.stansbury@nebraska.gov::e8f59e31-ffe7-47da-862d-e89e6de8fdc9" providerId="AD" clId="Web-{C08B1E62-5706-D87F-D5C9-2AAFA8B05700}" dt="2024-03-22T13:56:17.482" v="15" actId="1076"/>
          <ac:spMkLst>
            <pc:docMk/>
            <pc:sldMk cId="1999184369" sldId="284"/>
            <ac:spMk id="21" creationId="{8907DBA4-1A95-85DC-A83E-38436B0F4307}"/>
          </ac:spMkLst>
        </pc:spChg>
        <pc:spChg chg="add del mod">
          <ac:chgData name="Stansbury, Atticus" userId="S::atticus.stansbury@nebraska.gov::e8f59e31-ffe7-47da-862d-e89e6de8fdc9" providerId="AD" clId="Web-{C08B1E62-5706-D87F-D5C9-2AAFA8B05700}" dt="2024-03-22T13:59:57.438" v="34"/>
          <ac:spMkLst>
            <pc:docMk/>
            <pc:sldMk cId="1999184369" sldId="284"/>
            <ac:spMk id="22" creationId="{AD2E6404-992C-FBDD-DE5A-0DE06BF0BBFE}"/>
          </ac:spMkLst>
        </pc:spChg>
        <pc:graphicFrameChg chg="add del mod ord modGraphic">
          <ac:chgData name="Stansbury, Atticus" userId="S::atticus.stansbury@nebraska.gov::e8f59e31-ffe7-47da-862d-e89e6de8fdc9" providerId="AD" clId="Web-{C08B1E62-5706-D87F-D5C9-2AAFA8B05700}" dt="2024-03-22T13:59:49.844" v="32"/>
          <ac:graphicFrameMkLst>
            <pc:docMk/>
            <pc:sldMk cId="1999184369" sldId="284"/>
            <ac:graphicFrameMk id="24" creationId="{C804EE19-F413-8919-C85D-8438473E1A4B}"/>
          </ac:graphicFrameMkLst>
        </pc:graphicFrameChg>
        <pc:picChg chg="add del mod ord">
          <ac:chgData name="Stansbury, Atticus" userId="S::atticus.stansbury@nebraska.gov::e8f59e31-ffe7-47da-862d-e89e6de8fdc9" providerId="AD" clId="Web-{C08B1E62-5706-D87F-D5C9-2AAFA8B05700}" dt="2024-03-22T13:57:01.061" v="20"/>
          <ac:picMkLst>
            <pc:docMk/>
            <pc:sldMk cId="1999184369" sldId="284"/>
            <ac:picMk id="3" creationId="{89343A12-9C0A-82CD-2A3B-BD2788932460}"/>
          </ac:picMkLst>
        </pc:picChg>
        <pc:picChg chg="add del mod">
          <ac:chgData name="Stansbury, Atticus" userId="S::atticus.stansbury@nebraska.gov::e8f59e31-ffe7-47da-862d-e89e6de8fdc9" providerId="AD" clId="Web-{C08B1E62-5706-D87F-D5C9-2AAFA8B05700}" dt="2024-03-22T13:59:45.328" v="30"/>
          <ac:picMkLst>
            <pc:docMk/>
            <pc:sldMk cId="1999184369" sldId="284"/>
            <ac:picMk id="4" creationId="{843E7614-A3B6-143E-B649-C18360DAD720}"/>
          </ac:picMkLst>
        </pc:picChg>
        <pc:picChg chg="add mod ord">
          <ac:chgData name="Stansbury, Atticus" userId="S::atticus.stansbury@nebraska.gov::e8f59e31-ffe7-47da-862d-e89e6de8fdc9" providerId="AD" clId="Web-{C08B1E62-5706-D87F-D5C9-2AAFA8B05700}" dt="2024-03-22T14:09:09.338" v="94" actId="14100"/>
          <ac:picMkLst>
            <pc:docMk/>
            <pc:sldMk cId="1999184369" sldId="284"/>
            <ac:picMk id="10" creationId="{0F92191E-D679-9941-2B6A-B9E1ACD153A1}"/>
          </ac:picMkLst>
        </pc:picChg>
        <pc:inkChg chg="mod">
          <ac:chgData name="Stansbury, Atticus" userId="S::atticus.stansbury@nebraska.gov::e8f59e31-ffe7-47da-862d-e89e6de8fdc9" providerId="AD" clId="Web-{C08B1E62-5706-D87F-D5C9-2AAFA8B05700}" dt="2024-03-22T14:00:19.047" v="37" actId="1076"/>
          <ac:inkMkLst>
            <pc:docMk/>
            <pc:sldMk cId="1999184369" sldId="284"/>
            <ac:inkMk id="9" creationId="{16261BFB-1B81-230B-6D2A-09B989872A02}"/>
          </ac:inkMkLst>
        </pc:inkChg>
        <pc:inkChg chg="mod ord">
          <ac:chgData name="Stansbury, Atticus" userId="S::atticus.stansbury@nebraska.gov::e8f59e31-ffe7-47da-862d-e89e6de8fdc9" providerId="AD" clId="Web-{C08B1E62-5706-D87F-D5C9-2AAFA8B05700}" dt="2024-03-22T14:06:49.805" v="77"/>
          <ac:inkMkLst>
            <pc:docMk/>
            <pc:sldMk cId="1999184369" sldId="284"/>
            <ac:inkMk id="13" creationId="{195163E4-8141-49DA-34F5-3E1AE7EC86EC}"/>
          </ac:inkMkLst>
        </pc:inkChg>
        <pc:inkChg chg="mod">
          <ac:chgData name="Stansbury, Atticus" userId="S::atticus.stansbury@nebraska.gov::e8f59e31-ffe7-47da-862d-e89e6de8fdc9" providerId="AD" clId="Web-{C08B1E62-5706-D87F-D5C9-2AAFA8B05700}" dt="2024-03-22T14:00:53.096" v="42" actId="1076"/>
          <ac:inkMkLst>
            <pc:docMk/>
            <pc:sldMk cId="1999184369" sldId="284"/>
            <ac:inkMk id="14" creationId="{23834F8D-63A6-EF26-CCD4-78F78C84E130}"/>
          </ac:inkMkLst>
        </pc:inkChg>
        <pc:inkChg chg="mod">
          <ac:chgData name="Stansbury, Atticus" userId="S::atticus.stansbury@nebraska.gov::e8f59e31-ffe7-47da-862d-e89e6de8fdc9" providerId="AD" clId="Web-{C08B1E62-5706-D87F-D5C9-2AAFA8B05700}" dt="2024-03-22T14:00:48.095" v="41" actId="1076"/>
          <ac:inkMkLst>
            <pc:docMk/>
            <pc:sldMk cId="1999184369" sldId="284"/>
            <ac:inkMk id="15" creationId="{00A940F1-F3A6-7507-B438-C6E51E64951C}"/>
          </ac:inkMkLst>
        </pc:inkChg>
        <pc:inkChg chg="mod">
          <ac:chgData name="Stansbury, Atticus" userId="S::atticus.stansbury@nebraska.gov::e8f59e31-ffe7-47da-862d-e89e6de8fdc9" providerId="AD" clId="Web-{C08B1E62-5706-D87F-D5C9-2AAFA8B05700}" dt="2024-03-22T14:01:09.157" v="45" actId="1076"/>
          <ac:inkMkLst>
            <pc:docMk/>
            <pc:sldMk cId="1999184369" sldId="284"/>
            <ac:inkMk id="16" creationId="{A2D47F40-401C-18BC-F06E-85DCAD4D472D}"/>
          </ac:inkMkLst>
        </pc:inkChg>
        <pc:inkChg chg="mod">
          <ac:chgData name="Stansbury, Atticus" userId="S::atticus.stansbury@nebraska.gov::e8f59e31-ffe7-47da-862d-e89e6de8fdc9" providerId="AD" clId="Web-{C08B1E62-5706-D87F-D5C9-2AAFA8B05700}" dt="2024-03-22T14:02:29.283" v="55" actId="1076"/>
          <ac:inkMkLst>
            <pc:docMk/>
            <pc:sldMk cId="1999184369" sldId="284"/>
            <ac:inkMk id="20" creationId="{4C772398-C7A8-48E1-138B-05F8AE92B641}"/>
          </ac:inkMkLst>
        </pc:inkChg>
        <pc:cxnChg chg="mod ord">
          <ac:chgData name="Stansbury, Atticus" userId="S::atticus.stansbury@nebraska.gov::e8f59e31-ffe7-47da-862d-e89e6de8fdc9" providerId="AD" clId="Web-{C08B1E62-5706-D87F-D5C9-2AAFA8B05700}" dt="2024-03-22T14:08:25.243" v="89"/>
          <ac:cxnSpMkLst>
            <pc:docMk/>
            <pc:sldMk cId="1999184369" sldId="284"/>
            <ac:cxnSpMk id="6" creationId="{0A40D8A1-0BEB-8AAD-5FB9-FAA9754B7CCC}"/>
          </ac:cxnSpMkLst>
        </pc:cxnChg>
        <pc:cxnChg chg="mod">
          <ac:chgData name="Stansbury, Atticus" userId="S::atticus.stansbury@nebraska.gov::e8f59e31-ffe7-47da-862d-e89e6de8fdc9" providerId="AD" clId="Web-{C08B1E62-5706-D87F-D5C9-2AAFA8B05700}" dt="2024-03-22T14:00:30.157" v="39" actId="14100"/>
          <ac:cxnSpMkLst>
            <pc:docMk/>
            <pc:sldMk cId="1999184369" sldId="284"/>
            <ac:cxnSpMk id="8" creationId="{CA246D8D-BA0C-997C-B7BB-12349BD78E04}"/>
          </ac:cxnSpMkLst>
        </pc:cxnChg>
        <pc:cxnChg chg="add del mod ord">
          <ac:chgData name="Stansbury, Atticus" userId="S::atticus.stansbury@nebraska.gov::e8f59e31-ffe7-47da-862d-e89e6de8fdc9" providerId="AD" clId="Web-{C08B1E62-5706-D87F-D5C9-2AAFA8B05700}" dt="2024-03-22T14:08:38.212" v="91"/>
          <ac:cxnSpMkLst>
            <pc:docMk/>
            <pc:sldMk cId="1999184369" sldId="284"/>
            <ac:cxnSpMk id="11" creationId="{A4E074D0-4238-C599-6129-11E98D7F5382}"/>
          </ac:cxnSpMkLst>
        </pc:cxnChg>
        <pc:cxnChg chg="mod ord">
          <ac:chgData name="Stansbury, Atticus" userId="S::atticus.stansbury@nebraska.gov::e8f59e31-ffe7-47da-862d-e89e6de8fdc9" providerId="AD" clId="Web-{C08B1E62-5706-D87F-D5C9-2AAFA8B05700}" dt="2024-03-22T14:08:15.493" v="87"/>
          <ac:cxnSpMkLst>
            <pc:docMk/>
            <pc:sldMk cId="1999184369" sldId="284"/>
            <ac:cxnSpMk id="12" creationId="{63ADD53D-EA13-03C5-9B4F-A3B8BD477357}"/>
          </ac:cxnSpMkLst>
        </pc:cxnChg>
        <pc:cxnChg chg="mod">
          <ac:chgData name="Stansbury, Atticus" userId="S::atticus.stansbury@nebraska.gov::e8f59e31-ffe7-47da-862d-e89e6de8fdc9" providerId="AD" clId="Web-{C08B1E62-5706-D87F-D5C9-2AAFA8B05700}" dt="2024-03-22T14:02:37.830" v="56" actId="14100"/>
          <ac:cxnSpMkLst>
            <pc:docMk/>
            <pc:sldMk cId="1999184369" sldId="284"/>
            <ac:cxnSpMk id="23" creationId="{6185114D-7A99-8CAB-0B7A-743504C713E8}"/>
          </ac:cxnSpMkLst>
        </pc:cxnChg>
        <pc:extLst>
          <p:ext xmlns:p="http://schemas.openxmlformats.org/presentationml/2006/main" uri="{D6D511B9-2390-475A-947B-AFAB55BFBCF1}">
            <pc226:cmChg xmlns:pc226="http://schemas.microsoft.com/office/powerpoint/2022/06/main/command" chg="mod">
              <pc226:chgData name="Stansbury, Atticus" userId="S::atticus.stansbury@nebraska.gov::e8f59e31-ffe7-47da-862d-e89e6de8fdc9" providerId="AD" clId="Web-{C08B1E62-5706-D87F-D5C9-2AAFA8B05700}" dt="2024-03-22T14:24:26.864" v="97"/>
              <pc2:cmMkLst xmlns:pc2="http://schemas.microsoft.com/office/powerpoint/2019/9/main/command">
                <pc:docMk/>
                <pc:sldMk cId="1999184369" sldId="284"/>
                <pc2:cmMk id="{DABBC825-BACC-4998-895D-F268A158F28F}"/>
              </pc2:cmMkLst>
            </pc226:cmChg>
          </p:ext>
        </pc:extLst>
      </pc:sldChg>
    </pc:docChg>
  </pc:docChgLst>
  <pc:docChgLst>
    <pc:chgData name="Coyle, Deisy" userId="S::deisy.coyle@nebraska.gov::adc817f3-57f3-4d57-a730-1114016062aa" providerId="AD" clId="Web-{9561F34F-6596-2F4D-002F-DEAB3FF304A4}"/>
    <pc:docChg chg="sldOrd">
      <pc:chgData name="Coyle, Deisy" userId="S::deisy.coyle@nebraska.gov::adc817f3-57f3-4d57-a730-1114016062aa" providerId="AD" clId="Web-{9561F34F-6596-2F4D-002F-DEAB3FF304A4}" dt="2024-03-20T16:34:22.746" v="1"/>
      <pc:docMkLst>
        <pc:docMk/>
      </pc:docMkLst>
      <pc:sldChg chg="ord">
        <pc:chgData name="Coyle, Deisy" userId="S::deisy.coyle@nebraska.gov::adc817f3-57f3-4d57-a730-1114016062aa" providerId="AD" clId="Web-{9561F34F-6596-2F4D-002F-DEAB3FF304A4}" dt="2024-03-20T16:34:22.746" v="1"/>
        <pc:sldMkLst>
          <pc:docMk/>
          <pc:sldMk cId="130928482" sldId="261"/>
        </pc:sldMkLst>
      </pc:sldChg>
      <pc:sldChg chg="ord">
        <pc:chgData name="Coyle, Deisy" userId="S::deisy.coyle@nebraska.gov::adc817f3-57f3-4d57-a730-1114016062aa" providerId="AD" clId="Web-{9561F34F-6596-2F4D-002F-DEAB3FF304A4}" dt="2024-03-20T13:42:09.974" v="0"/>
        <pc:sldMkLst>
          <pc:docMk/>
          <pc:sldMk cId="3411554104" sldId="270"/>
        </pc:sldMkLst>
      </pc:sldChg>
    </pc:docChg>
  </pc:docChgLst>
  <pc:docChgLst>
    <pc:chgData name="Coyle, Deisy" userId="S::deisy.coyle@nebraska.gov::adc817f3-57f3-4d57-a730-1114016062aa" providerId="AD" clId="Web-{E9632C21-44D6-FDF5-1FC4-67C96AB49229}"/>
    <pc:docChg chg="modSld">
      <pc:chgData name="Coyle, Deisy" userId="S::deisy.coyle@nebraska.gov::adc817f3-57f3-4d57-a730-1114016062aa" providerId="AD" clId="Web-{E9632C21-44D6-FDF5-1FC4-67C96AB49229}" dt="2024-03-21T18:50:23.746" v="66" actId="20577"/>
      <pc:docMkLst>
        <pc:docMk/>
      </pc:docMkLst>
      <pc:sldChg chg="modSp">
        <pc:chgData name="Coyle, Deisy" userId="S::deisy.coyle@nebraska.gov::adc817f3-57f3-4d57-a730-1114016062aa" providerId="AD" clId="Web-{E9632C21-44D6-FDF5-1FC4-67C96AB49229}" dt="2024-03-21T18:45:51.462" v="27" actId="20577"/>
        <pc:sldMkLst>
          <pc:docMk/>
          <pc:sldMk cId="157672480" sldId="258"/>
        </pc:sldMkLst>
        <pc:spChg chg="mod">
          <ac:chgData name="Coyle, Deisy" userId="S::deisy.coyle@nebraska.gov::adc817f3-57f3-4d57-a730-1114016062aa" providerId="AD" clId="Web-{E9632C21-44D6-FDF5-1FC4-67C96AB49229}" dt="2024-03-21T18:45:51.462" v="27" actId="20577"/>
          <ac:spMkLst>
            <pc:docMk/>
            <pc:sldMk cId="157672480" sldId="258"/>
            <ac:spMk id="3" creationId="{00000000-0000-0000-0000-000000000000}"/>
          </ac:spMkLst>
        </pc:spChg>
      </pc:sldChg>
      <pc:sldChg chg="delCm">
        <pc:chgData name="Coyle, Deisy" userId="S::deisy.coyle@nebraska.gov::adc817f3-57f3-4d57-a730-1114016062aa" providerId="AD" clId="Web-{E9632C21-44D6-FDF5-1FC4-67C96AB49229}" dt="2024-03-21T18:46:23.338" v="29"/>
        <pc:sldMkLst>
          <pc:docMk/>
          <pc:sldMk cId="3875712399" sldId="262"/>
        </pc:sldMkLst>
        <pc:extLst>
          <p:ext xmlns:p="http://schemas.openxmlformats.org/presentationml/2006/main" uri="{D6D511B9-2390-475A-947B-AFAB55BFBCF1}">
            <pc226:cmChg xmlns:pc226="http://schemas.microsoft.com/office/powerpoint/2022/06/main/command" chg="del">
              <pc226:chgData name="Coyle, Deisy" userId="S::deisy.coyle@nebraska.gov::adc817f3-57f3-4d57-a730-1114016062aa" providerId="AD" clId="Web-{E9632C21-44D6-FDF5-1FC4-67C96AB49229}" dt="2024-03-21T18:46:23.338" v="29"/>
              <pc2:cmMkLst xmlns:pc2="http://schemas.microsoft.com/office/powerpoint/2019/9/main/command">
                <pc:docMk/>
                <pc:sldMk cId="3875712399" sldId="262"/>
                <pc2:cmMk id="{6900726D-EFE4-408F-9B4C-A16C0F48ECC0}"/>
              </pc2:cmMkLst>
            </pc226:cmChg>
          </p:ext>
        </pc:extLst>
      </pc:sldChg>
      <pc:sldChg chg="modSp">
        <pc:chgData name="Coyle, Deisy" userId="S::deisy.coyle@nebraska.gov::adc817f3-57f3-4d57-a730-1114016062aa" providerId="AD" clId="Web-{E9632C21-44D6-FDF5-1FC4-67C96AB49229}" dt="2024-03-21T18:49:18.089" v="61" actId="20577"/>
        <pc:sldMkLst>
          <pc:docMk/>
          <pc:sldMk cId="2083830409" sldId="266"/>
        </pc:sldMkLst>
        <pc:spChg chg="mod">
          <ac:chgData name="Coyle, Deisy" userId="S::deisy.coyle@nebraska.gov::adc817f3-57f3-4d57-a730-1114016062aa" providerId="AD" clId="Web-{E9632C21-44D6-FDF5-1FC4-67C96AB49229}" dt="2024-03-21T18:49:18.089" v="61" actId="20577"/>
          <ac:spMkLst>
            <pc:docMk/>
            <pc:sldMk cId="2083830409" sldId="266"/>
            <ac:spMk id="3" creationId="{890BE1E5-F158-8930-4928-3D0AB7D96F79}"/>
          </ac:spMkLst>
        </pc:spChg>
      </pc:sldChg>
      <pc:sldChg chg="modNotes">
        <pc:chgData name="Coyle, Deisy" userId="S::deisy.coyle@nebraska.gov::adc817f3-57f3-4d57-a730-1114016062aa" providerId="AD" clId="Web-{E9632C21-44D6-FDF5-1FC4-67C96AB49229}" dt="2024-03-21T18:48:34.042" v="57"/>
        <pc:sldMkLst>
          <pc:docMk/>
          <pc:sldMk cId="3209129702" sldId="271"/>
        </pc:sldMkLst>
      </pc:sldChg>
      <pc:sldChg chg="modSp">
        <pc:chgData name="Coyle, Deisy" userId="S::deisy.coyle@nebraska.gov::adc817f3-57f3-4d57-a730-1114016062aa" providerId="AD" clId="Web-{E9632C21-44D6-FDF5-1FC4-67C96AB49229}" dt="2024-03-21T18:50:23.746" v="66" actId="20577"/>
        <pc:sldMkLst>
          <pc:docMk/>
          <pc:sldMk cId="2927418224" sldId="273"/>
        </pc:sldMkLst>
        <pc:spChg chg="mod">
          <ac:chgData name="Coyle, Deisy" userId="S::deisy.coyle@nebraska.gov::adc817f3-57f3-4d57-a730-1114016062aa" providerId="AD" clId="Web-{E9632C21-44D6-FDF5-1FC4-67C96AB49229}" dt="2024-03-21T18:50:23.746" v="66" actId="20577"/>
          <ac:spMkLst>
            <pc:docMk/>
            <pc:sldMk cId="2927418224" sldId="273"/>
            <ac:spMk id="3" creationId="{3A2E67AF-8E46-B1E6-D7DC-7BFFC93833B3}"/>
          </ac:spMkLst>
        </pc:spChg>
      </pc:sldChg>
      <pc:sldChg chg="delCm">
        <pc:chgData name="Coyle, Deisy" userId="S::deisy.coyle@nebraska.gov::adc817f3-57f3-4d57-a730-1114016062aa" providerId="AD" clId="Web-{E9632C21-44D6-FDF5-1FC4-67C96AB49229}" dt="2024-03-21T18:46:26.119" v="30"/>
        <pc:sldMkLst>
          <pc:docMk/>
          <pc:sldMk cId="1561285473" sldId="274"/>
        </pc:sldMkLst>
        <pc:extLst>
          <p:ext xmlns:p="http://schemas.openxmlformats.org/presentationml/2006/main" uri="{D6D511B9-2390-475A-947B-AFAB55BFBCF1}">
            <pc226:cmChg xmlns:pc226="http://schemas.microsoft.com/office/powerpoint/2022/06/main/command" chg="del">
              <pc226:chgData name="Coyle, Deisy" userId="S::deisy.coyle@nebraska.gov::adc817f3-57f3-4d57-a730-1114016062aa" providerId="AD" clId="Web-{E9632C21-44D6-FDF5-1FC4-67C96AB49229}" dt="2024-03-21T18:46:26.119" v="30"/>
              <pc2:cmMkLst xmlns:pc2="http://schemas.microsoft.com/office/powerpoint/2019/9/main/command">
                <pc:docMk/>
                <pc:sldMk cId="1561285473" sldId="274"/>
                <pc2:cmMk id="{226A4921-78E3-4DF9-9381-62658F7034D3}"/>
              </pc2:cmMkLst>
            </pc226:cmChg>
          </p:ext>
        </pc:extLst>
      </pc:sldChg>
      <pc:sldChg chg="delCm">
        <pc:chgData name="Coyle, Deisy" userId="S::deisy.coyle@nebraska.gov::adc817f3-57f3-4d57-a730-1114016062aa" providerId="AD" clId="Web-{E9632C21-44D6-FDF5-1FC4-67C96AB49229}" dt="2024-03-21T18:46:34.775" v="32"/>
        <pc:sldMkLst>
          <pc:docMk/>
          <pc:sldMk cId="1317935714" sldId="276"/>
        </pc:sldMkLst>
        <pc:extLst>
          <p:ext xmlns:p="http://schemas.openxmlformats.org/presentationml/2006/main" uri="{D6D511B9-2390-475A-947B-AFAB55BFBCF1}">
            <pc226:cmChg xmlns:pc226="http://schemas.microsoft.com/office/powerpoint/2022/06/main/command" chg="del">
              <pc226:chgData name="Coyle, Deisy" userId="S::deisy.coyle@nebraska.gov::adc817f3-57f3-4d57-a730-1114016062aa" providerId="AD" clId="Web-{E9632C21-44D6-FDF5-1FC4-67C96AB49229}" dt="2024-03-21T18:46:34.775" v="32"/>
              <pc2:cmMkLst xmlns:pc2="http://schemas.microsoft.com/office/powerpoint/2019/9/main/command">
                <pc:docMk/>
                <pc:sldMk cId="1317935714" sldId="276"/>
                <pc2:cmMk id="{662938DA-FF9E-4689-9B68-5EEB5596651C}"/>
              </pc2:cmMkLst>
            </pc226:cmChg>
          </p:ext>
        </pc:extLst>
      </pc:sldChg>
      <pc:sldChg chg="delCm">
        <pc:chgData name="Coyle, Deisy" userId="S::deisy.coyle@nebraska.gov::adc817f3-57f3-4d57-a730-1114016062aa" providerId="AD" clId="Web-{E9632C21-44D6-FDF5-1FC4-67C96AB49229}" dt="2024-03-21T18:46:31.588" v="31"/>
        <pc:sldMkLst>
          <pc:docMk/>
          <pc:sldMk cId="114990856" sldId="280"/>
        </pc:sldMkLst>
        <pc:extLst>
          <p:ext xmlns:p="http://schemas.openxmlformats.org/presentationml/2006/main" uri="{D6D511B9-2390-475A-947B-AFAB55BFBCF1}">
            <pc226:cmChg xmlns:pc226="http://schemas.microsoft.com/office/powerpoint/2022/06/main/command" chg="del">
              <pc226:chgData name="Coyle, Deisy" userId="S::deisy.coyle@nebraska.gov::adc817f3-57f3-4d57-a730-1114016062aa" providerId="AD" clId="Web-{E9632C21-44D6-FDF5-1FC4-67C96AB49229}" dt="2024-03-21T18:46:31.588" v="31"/>
              <pc2:cmMkLst xmlns:pc2="http://schemas.microsoft.com/office/powerpoint/2019/9/main/command">
                <pc:docMk/>
                <pc:sldMk cId="114990856" sldId="280"/>
                <pc2:cmMk id="{D394857F-493B-4412-8BB8-A15CF0EE84F8}"/>
              </pc2:cmMkLst>
            </pc226:cmChg>
          </p:ext>
        </pc:extLst>
      </pc:sldChg>
      <pc:sldChg chg="delCm">
        <pc:chgData name="Coyle, Deisy" userId="S::deisy.coyle@nebraska.gov::adc817f3-57f3-4d57-a730-1114016062aa" providerId="AD" clId="Web-{E9632C21-44D6-FDF5-1FC4-67C96AB49229}" dt="2024-03-21T18:46:20.447" v="28"/>
        <pc:sldMkLst>
          <pc:docMk/>
          <pc:sldMk cId="1693734840" sldId="281"/>
        </pc:sldMkLst>
        <pc:extLst>
          <p:ext xmlns:p="http://schemas.openxmlformats.org/presentationml/2006/main" uri="{D6D511B9-2390-475A-947B-AFAB55BFBCF1}">
            <pc226:cmChg xmlns:pc226="http://schemas.microsoft.com/office/powerpoint/2022/06/main/command" chg="del">
              <pc226:chgData name="Coyle, Deisy" userId="S::deisy.coyle@nebraska.gov::adc817f3-57f3-4d57-a730-1114016062aa" providerId="AD" clId="Web-{E9632C21-44D6-FDF5-1FC4-67C96AB49229}" dt="2024-03-21T18:46:20.447" v="28"/>
              <pc2:cmMkLst xmlns:pc2="http://schemas.microsoft.com/office/powerpoint/2019/9/main/command">
                <pc:docMk/>
                <pc:sldMk cId="1693734840" sldId="281"/>
                <pc2:cmMk id="{85999897-3053-4912-8AB2-3E73581E91F8}"/>
              </pc2:cmMkLst>
            </pc226:cmChg>
          </p:ext>
        </pc:extLst>
      </pc:sldChg>
    </pc:docChg>
  </pc:docChgLst>
  <pc:docChgLst>
    <pc:chgData name="Zimmermas, Ryan" userId="S::ryan.zimmermas@nebraska.gov::c44c3365-773f-4e33-837d-e7ee3d008e2b" providerId="AD" clId="Web-{835C3F6A-A11F-9570-DE2E-65C6E5E97A93}"/>
    <pc:docChg chg="addSld modSld">
      <pc:chgData name="Zimmermas, Ryan" userId="S::ryan.zimmermas@nebraska.gov::c44c3365-773f-4e33-837d-e7ee3d008e2b" providerId="AD" clId="Web-{835C3F6A-A11F-9570-DE2E-65C6E5E97A93}" dt="2024-03-21T13:10:43.837" v="568"/>
      <pc:docMkLst>
        <pc:docMk/>
      </pc:docMkLst>
      <pc:sldChg chg="addSp delSp modSp new">
        <pc:chgData name="Zimmermas, Ryan" userId="S::ryan.zimmermas@nebraska.gov::c44c3365-773f-4e33-837d-e7ee3d008e2b" providerId="AD" clId="Web-{835C3F6A-A11F-9570-DE2E-65C6E5E97A93}" dt="2024-03-21T13:10:43.837" v="568"/>
        <pc:sldMkLst>
          <pc:docMk/>
          <pc:sldMk cId="2515002501" sldId="282"/>
        </pc:sldMkLst>
        <pc:spChg chg="mod">
          <ac:chgData name="Zimmermas, Ryan" userId="S::ryan.zimmermas@nebraska.gov::c44c3365-773f-4e33-837d-e7ee3d008e2b" providerId="AD" clId="Web-{835C3F6A-A11F-9570-DE2E-65C6E5E97A93}" dt="2024-03-21T12:59:31.261" v="25" actId="20577"/>
          <ac:spMkLst>
            <pc:docMk/>
            <pc:sldMk cId="2515002501" sldId="282"/>
            <ac:spMk id="2" creationId="{71B0291A-39CC-237B-A0C4-3FD8E494E701}"/>
          </ac:spMkLst>
        </pc:spChg>
        <pc:spChg chg="mod">
          <ac:chgData name="Zimmermas, Ryan" userId="S::ryan.zimmermas@nebraska.gov::c44c3365-773f-4e33-837d-e7ee3d008e2b" providerId="AD" clId="Web-{835C3F6A-A11F-9570-DE2E-65C6E5E97A93}" dt="2024-03-21T13:09:45.352" v="562" actId="20577"/>
          <ac:spMkLst>
            <pc:docMk/>
            <pc:sldMk cId="2515002501" sldId="282"/>
            <ac:spMk id="3" creationId="{6134AE7B-0256-E784-D8A7-7D5F91A5C1C3}"/>
          </ac:spMkLst>
        </pc:spChg>
        <pc:spChg chg="add mod ord">
          <ac:chgData name="Zimmermas, Ryan" userId="S::ryan.zimmermas@nebraska.gov::c44c3365-773f-4e33-837d-e7ee3d008e2b" providerId="AD" clId="Web-{835C3F6A-A11F-9570-DE2E-65C6E5E97A93}" dt="2024-03-21T13:09:58.805" v="565"/>
          <ac:spMkLst>
            <pc:docMk/>
            <pc:sldMk cId="2515002501" sldId="282"/>
            <ac:spMk id="4" creationId="{E7CD2FC5-6FF1-1ED0-2833-001490A95B84}"/>
          </ac:spMkLst>
        </pc:spChg>
        <pc:spChg chg="add del mod">
          <ac:chgData name="Zimmermas, Ryan" userId="S::ryan.zimmermas@nebraska.gov::c44c3365-773f-4e33-837d-e7ee3d008e2b" providerId="AD" clId="Web-{835C3F6A-A11F-9570-DE2E-65C6E5E97A93}" dt="2024-03-21T13:10:43.837" v="568"/>
          <ac:spMkLst>
            <pc:docMk/>
            <pc:sldMk cId="2515002501" sldId="282"/>
            <ac:spMk id="5" creationId="{B82887E5-ED1D-901E-221E-B9279BA06C9F}"/>
          </ac:spMkLst>
        </pc:spChg>
      </pc:sldChg>
    </pc:docChg>
  </pc:docChgLst>
  <pc:docChgLst>
    <pc:chgData name="Coyle, Deisy" userId="S::deisy.coyle@nebraska.gov::adc817f3-57f3-4d57-a730-1114016062aa" providerId="AD" clId="Web-{DC0FE03D-57CD-AAF3-B935-19B9CA93AAFF}"/>
    <pc:docChg chg="mod addSld delSld modSld sldOrd">
      <pc:chgData name="Coyle, Deisy" userId="S::deisy.coyle@nebraska.gov::adc817f3-57f3-4d57-a730-1114016062aa" providerId="AD" clId="Web-{DC0FE03D-57CD-AAF3-B935-19B9CA93AAFF}" dt="2024-03-20T20:59:35.696" v="972"/>
      <pc:docMkLst>
        <pc:docMk/>
      </pc:docMkLst>
      <pc:sldChg chg="modSp">
        <pc:chgData name="Coyle, Deisy" userId="S::deisy.coyle@nebraska.gov::adc817f3-57f3-4d57-a730-1114016062aa" providerId="AD" clId="Web-{DC0FE03D-57CD-AAF3-B935-19B9CA93AAFF}" dt="2024-03-20T20:32:02.692" v="483" actId="20577"/>
        <pc:sldMkLst>
          <pc:docMk/>
          <pc:sldMk cId="157672480" sldId="258"/>
        </pc:sldMkLst>
        <pc:spChg chg="mod">
          <ac:chgData name="Coyle, Deisy" userId="S::deisy.coyle@nebraska.gov::adc817f3-57f3-4d57-a730-1114016062aa" providerId="AD" clId="Web-{DC0FE03D-57CD-AAF3-B935-19B9CA93AAFF}" dt="2024-03-20T20:32:02.692" v="483" actId="20577"/>
          <ac:spMkLst>
            <pc:docMk/>
            <pc:sldMk cId="157672480" sldId="258"/>
            <ac:spMk id="3" creationId="{00000000-0000-0000-0000-000000000000}"/>
          </ac:spMkLst>
        </pc:spChg>
      </pc:sldChg>
      <pc:sldChg chg="del">
        <pc:chgData name="Coyle, Deisy" userId="S::deisy.coyle@nebraska.gov::adc817f3-57f3-4d57-a730-1114016062aa" providerId="AD" clId="Web-{DC0FE03D-57CD-AAF3-B935-19B9CA93AAFF}" dt="2024-03-20T20:18:03.510" v="253"/>
        <pc:sldMkLst>
          <pc:docMk/>
          <pc:sldMk cId="3075797417" sldId="260"/>
        </pc:sldMkLst>
      </pc:sldChg>
      <pc:sldChg chg="addSp delSp modSp mod ord modClrScheme chgLayout">
        <pc:chgData name="Coyle, Deisy" userId="S::deisy.coyle@nebraska.gov::adc817f3-57f3-4d57-a730-1114016062aa" providerId="AD" clId="Web-{DC0FE03D-57CD-AAF3-B935-19B9CA93AAFF}" dt="2024-03-20T20:33:08.191" v="485"/>
        <pc:sldMkLst>
          <pc:docMk/>
          <pc:sldMk cId="130928482" sldId="261"/>
        </pc:sldMkLst>
        <pc:spChg chg="mod ord">
          <ac:chgData name="Coyle, Deisy" userId="S::deisy.coyle@nebraska.gov::adc817f3-57f3-4d57-a730-1114016062aa" providerId="AD" clId="Web-{DC0FE03D-57CD-AAF3-B935-19B9CA93AAFF}" dt="2024-03-20T19:56:59.018" v="14"/>
          <ac:spMkLst>
            <pc:docMk/>
            <pc:sldMk cId="130928482" sldId="261"/>
            <ac:spMk id="2" creationId="{AA077311-EBE7-FAC8-BEB8-1C109CD87172}"/>
          </ac:spMkLst>
        </pc:spChg>
        <pc:spChg chg="del mod">
          <ac:chgData name="Coyle, Deisy" userId="S::deisy.coyle@nebraska.gov::adc817f3-57f3-4d57-a730-1114016062aa" providerId="AD" clId="Web-{DC0FE03D-57CD-AAF3-B935-19B9CA93AAFF}" dt="2024-03-20T19:56:54.143" v="13"/>
          <ac:spMkLst>
            <pc:docMk/>
            <pc:sldMk cId="130928482" sldId="261"/>
            <ac:spMk id="3" creationId="{2F202A1D-EC11-A386-C114-2D349767879C}"/>
          </ac:spMkLst>
        </pc:spChg>
        <pc:spChg chg="add mod ord">
          <ac:chgData name="Coyle, Deisy" userId="S::deisy.coyle@nebraska.gov::adc817f3-57f3-4d57-a730-1114016062aa" providerId="AD" clId="Web-{DC0FE03D-57CD-AAF3-B935-19B9CA93AAFF}" dt="2024-03-20T20:08:00.920" v="34" actId="20577"/>
          <ac:spMkLst>
            <pc:docMk/>
            <pc:sldMk cId="130928482" sldId="261"/>
            <ac:spMk id="4" creationId="{9DF3797B-6602-869C-A47A-04112F71E5F4}"/>
          </ac:spMkLst>
        </pc:spChg>
        <pc:graphicFrameChg chg="add del mod modGraphic">
          <ac:chgData name="Coyle, Deisy" userId="S::deisy.coyle@nebraska.gov::adc817f3-57f3-4d57-a730-1114016062aa" providerId="AD" clId="Web-{DC0FE03D-57CD-AAF3-B935-19B9CA93AAFF}" dt="2024-03-20T20:33:08.191" v="485"/>
          <ac:graphicFrameMkLst>
            <pc:docMk/>
            <pc:sldMk cId="130928482" sldId="261"/>
            <ac:graphicFrameMk id="5" creationId="{204B2340-48C7-95B4-F3F0-1B220B2F3876}"/>
          </ac:graphicFrameMkLst>
        </pc:graphicFrameChg>
      </pc:sldChg>
      <pc:sldChg chg="addSp delSp modSp mod ord modClrScheme addCm chgLayout">
        <pc:chgData name="Coyle, Deisy" userId="S::deisy.coyle@nebraska.gov::adc817f3-57f3-4d57-a730-1114016062aa" providerId="AD" clId="Web-{DC0FE03D-57CD-AAF3-B935-19B9CA93AAFF}" dt="2024-03-20T20:59:02.946" v="969"/>
        <pc:sldMkLst>
          <pc:docMk/>
          <pc:sldMk cId="3875712399" sldId="262"/>
        </pc:sldMkLst>
        <pc:spChg chg="mod ord">
          <ac:chgData name="Coyle, Deisy" userId="S::deisy.coyle@nebraska.gov::adc817f3-57f3-4d57-a730-1114016062aa" providerId="AD" clId="Web-{DC0FE03D-57CD-AAF3-B935-19B9CA93AAFF}" dt="2024-03-20T20:21:00.649" v="286"/>
          <ac:spMkLst>
            <pc:docMk/>
            <pc:sldMk cId="3875712399" sldId="262"/>
            <ac:spMk id="2" creationId="{6942493E-033C-9D9F-DA5C-E95C765B698D}"/>
          </ac:spMkLst>
        </pc:spChg>
        <pc:spChg chg="mod ord">
          <ac:chgData name="Coyle, Deisy" userId="S::deisy.coyle@nebraska.gov::adc817f3-57f3-4d57-a730-1114016062aa" providerId="AD" clId="Web-{DC0FE03D-57CD-AAF3-B935-19B9CA93AAFF}" dt="2024-03-20T20:34:23.191" v="496" actId="20577"/>
          <ac:spMkLst>
            <pc:docMk/>
            <pc:sldMk cId="3875712399" sldId="262"/>
            <ac:spMk id="3" creationId="{9AF3B5C2-5CCE-177B-85F5-599F7AAFD8EB}"/>
          </ac:spMkLst>
        </pc:spChg>
        <pc:spChg chg="add del mod ord">
          <ac:chgData name="Coyle, Deisy" userId="S::deisy.coyle@nebraska.gov::adc817f3-57f3-4d57-a730-1114016062aa" providerId="AD" clId="Web-{DC0FE03D-57CD-AAF3-B935-19B9CA93AAFF}" dt="2024-03-20T20:21:00.649" v="286"/>
          <ac:spMkLst>
            <pc:docMk/>
            <pc:sldMk cId="3875712399" sldId="262"/>
            <ac:spMk id="4" creationId="{4599E2CF-6F11-6C3D-8BDC-77D4CF64AE0D}"/>
          </ac:spMkLst>
        </pc:spChg>
      </pc:sldChg>
      <pc:sldChg chg="addSp delSp modSp">
        <pc:chgData name="Coyle, Deisy" userId="S::deisy.coyle@nebraska.gov::adc817f3-57f3-4d57-a730-1114016062aa" providerId="AD" clId="Web-{DC0FE03D-57CD-AAF3-B935-19B9CA93AAFF}" dt="2024-03-20T20:12:19.402" v="61"/>
        <pc:sldMkLst>
          <pc:docMk/>
          <pc:sldMk cId="3411554104" sldId="270"/>
        </pc:sldMkLst>
        <pc:spChg chg="add del mod">
          <ac:chgData name="Coyle, Deisy" userId="S::deisy.coyle@nebraska.gov::adc817f3-57f3-4d57-a730-1114016062aa" providerId="AD" clId="Web-{DC0FE03D-57CD-AAF3-B935-19B9CA93AAFF}" dt="2024-03-20T20:12:19.402" v="61"/>
          <ac:spMkLst>
            <pc:docMk/>
            <pc:sldMk cId="3411554104" sldId="270"/>
            <ac:spMk id="4" creationId="{413DCB38-2031-0F35-4A60-CEDEBB082CE0}"/>
          </ac:spMkLst>
        </pc:spChg>
      </pc:sldChg>
      <pc:sldChg chg="addSp delSp modSp ord addCm">
        <pc:chgData name="Coyle, Deisy" userId="S::deisy.coyle@nebraska.gov::adc817f3-57f3-4d57-a730-1114016062aa" providerId="AD" clId="Web-{DC0FE03D-57CD-AAF3-B935-19B9CA93AAFF}" dt="2024-03-20T20:59:11.305" v="970"/>
        <pc:sldMkLst>
          <pc:docMk/>
          <pc:sldMk cId="1561285473" sldId="274"/>
        </pc:sldMkLst>
        <pc:spChg chg="mod">
          <ac:chgData name="Coyle, Deisy" userId="S::deisy.coyle@nebraska.gov::adc817f3-57f3-4d57-a730-1114016062aa" providerId="AD" clId="Web-{DC0FE03D-57CD-AAF3-B935-19B9CA93AAFF}" dt="2024-03-20T20:47:19.951" v="504" actId="20577"/>
          <ac:spMkLst>
            <pc:docMk/>
            <pc:sldMk cId="1561285473" sldId="274"/>
            <ac:spMk id="2" creationId="{69605CAE-4925-E699-5C65-A02CC156F96E}"/>
          </ac:spMkLst>
        </pc:spChg>
        <pc:spChg chg="del mod">
          <ac:chgData name="Coyle, Deisy" userId="S::deisy.coyle@nebraska.gov::adc817f3-57f3-4d57-a730-1114016062aa" providerId="AD" clId="Web-{DC0FE03D-57CD-AAF3-B935-19B9CA93AAFF}" dt="2024-03-20T20:30:41.583" v="476"/>
          <ac:spMkLst>
            <pc:docMk/>
            <pc:sldMk cId="1561285473" sldId="274"/>
            <ac:spMk id="5" creationId="{14C62825-8D05-B408-4728-D8D93A68AA4F}"/>
          </ac:spMkLst>
        </pc:spChg>
        <pc:spChg chg="add del mod">
          <ac:chgData name="Coyle, Deisy" userId="S::deisy.coyle@nebraska.gov::adc817f3-57f3-4d57-a730-1114016062aa" providerId="AD" clId="Web-{DC0FE03D-57CD-AAF3-B935-19B9CA93AAFF}" dt="2024-03-20T20:46:50.982" v="498"/>
          <ac:spMkLst>
            <pc:docMk/>
            <pc:sldMk cId="1561285473" sldId="274"/>
            <ac:spMk id="6" creationId="{19B3E7F7-D09C-9B97-1D7B-3535E21FA5E3}"/>
          </ac:spMkLst>
        </pc:spChg>
        <pc:picChg chg="del mod modCrop">
          <ac:chgData name="Coyle, Deisy" userId="S::deisy.coyle@nebraska.gov::adc817f3-57f3-4d57-a730-1114016062aa" providerId="AD" clId="Web-{DC0FE03D-57CD-AAF3-B935-19B9CA93AAFF}" dt="2024-03-20T20:46:49.576" v="497"/>
          <ac:picMkLst>
            <pc:docMk/>
            <pc:sldMk cId="1561285473" sldId="274"/>
            <ac:picMk id="4" creationId="{010CD51E-3B97-8353-DBE6-F265400B8CBF}"/>
          </ac:picMkLst>
        </pc:picChg>
        <pc:picChg chg="add mod ord">
          <ac:chgData name="Coyle, Deisy" userId="S::deisy.coyle@nebraska.gov::adc817f3-57f3-4d57-a730-1114016062aa" providerId="AD" clId="Web-{DC0FE03D-57CD-AAF3-B935-19B9CA93AAFF}" dt="2024-03-20T20:46:57.529" v="501" actId="1076"/>
          <ac:picMkLst>
            <pc:docMk/>
            <pc:sldMk cId="1561285473" sldId="274"/>
            <ac:picMk id="7" creationId="{EEFB8DA1-3C8F-D91A-E5DB-F5F34F014CA3}"/>
          </ac:picMkLst>
        </pc:picChg>
      </pc:sldChg>
      <pc:sldChg chg="addCm">
        <pc:chgData name="Coyle, Deisy" userId="S::deisy.coyle@nebraska.gov::adc817f3-57f3-4d57-a730-1114016062aa" providerId="AD" clId="Web-{DC0FE03D-57CD-AAF3-B935-19B9CA93AAFF}" dt="2024-03-20T20:59:35.696" v="972"/>
        <pc:sldMkLst>
          <pc:docMk/>
          <pc:sldMk cId="1317935714" sldId="276"/>
        </pc:sldMkLst>
      </pc:sldChg>
      <pc:sldChg chg="add del replId">
        <pc:chgData name="Coyle, Deisy" userId="S::deisy.coyle@nebraska.gov::adc817f3-57f3-4d57-a730-1114016062aa" providerId="AD" clId="Web-{DC0FE03D-57CD-AAF3-B935-19B9CA93AAFF}" dt="2024-03-20T19:56:42.690" v="11"/>
        <pc:sldMkLst>
          <pc:docMk/>
          <pc:sldMk cId="92750168" sldId="278"/>
        </pc:sldMkLst>
      </pc:sldChg>
      <pc:sldChg chg="modSp new">
        <pc:chgData name="Coyle, Deisy" userId="S::deisy.coyle@nebraska.gov::adc817f3-57f3-4d57-a730-1114016062aa" providerId="AD" clId="Web-{DC0FE03D-57CD-AAF3-B935-19B9CA93AAFF}" dt="2024-03-20T20:17:32.463" v="252" actId="20577"/>
        <pc:sldMkLst>
          <pc:docMk/>
          <pc:sldMk cId="192000278" sldId="278"/>
        </pc:sldMkLst>
        <pc:spChg chg="mod">
          <ac:chgData name="Coyle, Deisy" userId="S::deisy.coyle@nebraska.gov::adc817f3-57f3-4d57-a730-1114016062aa" providerId="AD" clId="Web-{DC0FE03D-57CD-AAF3-B935-19B9CA93AAFF}" dt="2024-03-20T20:12:42.652" v="76" actId="20577"/>
          <ac:spMkLst>
            <pc:docMk/>
            <pc:sldMk cId="192000278" sldId="278"/>
            <ac:spMk id="2" creationId="{AEF65F9B-1390-76BB-306B-9F8D4CB3CF46}"/>
          </ac:spMkLst>
        </pc:spChg>
        <pc:spChg chg="mod">
          <ac:chgData name="Coyle, Deisy" userId="S::deisy.coyle@nebraska.gov::adc817f3-57f3-4d57-a730-1114016062aa" providerId="AD" clId="Web-{DC0FE03D-57CD-AAF3-B935-19B9CA93AAFF}" dt="2024-03-20T20:17:32.463" v="252" actId="20577"/>
          <ac:spMkLst>
            <pc:docMk/>
            <pc:sldMk cId="192000278" sldId="278"/>
            <ac:spMk id="3" creationId="{95D5A7BA-3382-D2F8-D8FD-BCBA696FDE76}"/>
          </ac:spMkLst>
        </pc:spChg>
      </pc:sldChg>
      <pc:sldChg chg="addSp modSp new">
        <pc:chgData name="Coyle, Deisy" userId="S::deisy.coyle@nebraska.gov::adc817f3-57f3-4d57-a730-1114016062aa" providerId="AD" clId="Web-{DC0FE03D-57CD-AAF3-B935-19B9CA93AAFF}" dt="2024-03-20T20:33:20.441" v="488" actId="1076"/>
        <pc:sldMkLst>
          <pc:docMk/>
          <pc:sldMk cId="3047041800" sldId="279"/>
        </pc:sldMkLst>
        <pc:graphicFrameChg chg="add mod">
          <ac:chgData name="Coyle, Deisy" userId="S::deisy.coyle@nebraska.gov::adc817f3-57f3-4d57-a730-1114016062aa" providerId="AD" clId="Web-{DC0FE03D-57CD-AAF3-B935-19B9CA93AAFF}" dt="2024-03-20T20:33:20.441" v="488" actId="1076"/>
          <ac:graphicFrameMkLst>
            <pc:docMk/>
            <pc:sldMk cId="3047041800" sldId="279"/>
            <ac:graphicFrameMk id="4" creationId="{204B2340-48C7-95B4-F3F0-1B220B2F3876}"/>
          </ac:graphicFrameMkLst>
        </pc:graphicFrameChg>
      </pc:sldChg>
      <pc:sldChg chg="modSp new addCm">
        <pc:chgData name="Coyle, Deisy" userId="S::deisy.coyle@nebraska.gov::adc817f3-57f3-4d57-a730-1114016062aa" providerId="AD" clId="Web-{DC0FE03D-57CD-AAF3-B935-19B9CA93AAFF}" dt="2024-03-20T20:59:22.680" v="971"/>
        <pc:sldMkLst>
          <pc:docMk/>
          <pc:sldMk cId="114990856" sldId="280"/>
        </pc:sldMkLst>
        <pc:spChg chg="mod">
          <ac:chgData name="Coyle, Deisy" userId="S::deisy.coyle@nebraska.gov::adc817f3-57f3-4d57-a730-1114016062aa" providerId="AD" clId="Web-{DC0FE03D-57CD-AAF3-B935-19B9CA93AAFF}" dt="2024-03-20T20:47:42.513" v="506" actId="20577"/>
          <ac:spMkLst>
            <pc:docMk/>
            <pc:sldMk cId="114990856" sldId="280"/>
            <ac:spMk id="2" creationId="{E99311E7-33BF-A25C-EA6A-8A2E2ACF79C0}"/>
          </ac:spMkLst>
        </pc:spChg>
        <pc:spChg chg="mod">
          <ac:chgData name="Coyle, Deisy" userId="S::deisy.coyle@nebraska.gov::adc817f3-57f3-4d57-a730-1114016062aa" providerId="AD" clId="Web-{DC0FE03D-57CD-AAF3-B935-19B9CA93AAFF}" dt="2024-03-20T20:58:10.165" v="966" actId="20577"/>
          <ac:spMkLst>
            <pc:docMk/>
            <pc:sldMk cId="114990856" sldId="280"/>
            <ac:spMk id="3" creationId="{7D0CC28E-0819-5419-1ADD-B58B1FBDEE4B}"/>
          </ac:spMkLst>
        </pc:spChg>
      </pc:sldChg>
      <pc:sldChg chg="modSp add addCm">
        <pc:chgData name="Coyle, Deisy" userId="S::deisy.coyle@nebraska.gov::adc817f3-57f3-4d57-a730-1114016062aa" providerId="AD" clId="Web-{DC0FE03D-57CD-AAF3-B935-19B9CA93AAFF}" dt="2024-03-20T20:58:44.493" v="968"/>
        <pc:sldMkLst>
          <pc:docMk/>
          <pc:sldMk cId="1693734840" sldId="281"/>
        </pc:sldMkLst>
        <pc:spChg chg="mod">
          <ac:chgData name="Coyle, Deisy" userId="S::deisy.coyle@nebraska.gov::adc817f3-57f3-4d57-a730-1114016062aa" providerId="AD" clId="Web-{DC0FE03D-57CD-AAF3-B935-19B9CA93AAFF}" dt="2024-03-20T20:50:57.403" v="592" actId="20577"/>
          <ac:spMkLst>
            <pc:docMk/>
            <pc:sldMk cId="1693734840" sldId="281"/>
            <ac:spMk id="3" creationId="{8CD7CFEB-472C-193F-AED9-39C411F11E58}"/>
          </ac:spMkLst>
        </pc:spChg>
      </pc:sldChg>
    </pc:docChg>
  </pc:docChgLst>
  <pc:docChgLst>
    <pc:chgData name="Coyle, Deisy" userId="S::deisy.coyle@nebraska.gov::adc817f3-57f3-4d57-a730-1114016062aa" providerId="AD" clId="Web-{3465D7AA-AF7F-D38D-7E90-DAC3E378CB3E}"/>
    <pc:docChg chg="modSld">
      <pc:chgData name="Coyle, Deisy" userId="S::deisy.coyle@nebraska.gov::adc817f3-57f3-4d57-a730-1114016062aa" providerId="AD" clId="Web-{3465D7AA-AF7F-D38D-7E90-DAC3E378CB3E}" dt="2024-03-25T16:18:53.161" v="105"/>
      <pc:docMkLst>
        <pc:docMk/>
      </pc:docMkLst>
      <pc:sldChg chg="modNotes">
        <pc:chgData name="Coyle, Deisy" userId="S::deisy.coyle@nebraska.gov::adc817f3-57f3-4d57-a730-1114016062aa" providerId="AD" clId="Web-{3465D7AA-AF7F-D38D-7E90-DAC3E378CB3E}" dt="2024-03-25T16:18:53.161" v="105"/>
        <pc:sldMkLst>
          <pc:docMk/>
          <pc:sldMk cId="2083830409" sldId="266"/>
        </pc:sldMkLst>
      </pc:sldChg>
      <pc:sldChg chg="modSp">
        <pc:chgData name="Coyle, Deisy" userId="S::deisy.coyle@nebraska.gov::adc817f3-57f3-4d57-a730-1114016062aa" providerId="AD" clId="Web-{3465D7AA-AF7F-D38D-7E90-DAC3E378CB3E}" dt="2024-03-25T16:17:48.770" v="15" actId="20577"/>
        <pc:sldMkLst>
          <pc:docMk/>
          <pc:sldMk cId="4260745632" sldId="287"/>
        </pc:sldMkLst>
        <pc:spChg chg="mod">
          <ac:chgData name="Coyle, Deisy" userId="S::deisy.coyle@nebraska.gov::adc817f3-57f3-4d57-a730-1114016062aa" providerId="AD" clId="Web-{3465D7AA-AF7F-D38D-7E90-DAC3E378CB3E}" dt="2024-03-25T16:17:48.770" v="15" actId="20577"/>
          <ac:spMkLst>
            <pc:docMk/>
            <pc:sldMk cId="4260745632" sldId="287"/>
            <ac:spMk id="3" creationId="{958FB1BB-2E1C-4591-C142-7FED973BFB74}"/>
          </ac:spMkLst>
        </pc:spChg>
      </pc:sldChg>
    </pc:docChg>
  </pc:docChgLst>
  <pc:docChgLst>
    <pc:chgData name="Stansbury, Atticus" userId="S::atticus.stansbury@nebraska.gov::e8f59e31-ffe7-47da-862d-e89e6de8fdc9" providerId="AD" clId="Web-{3D5986A8-2147-9DB1-7AF6-B020FC6F793D}"/>
    <pc:docChg chg="modSld">
      <pc:chgData name="Stansbury, Atticus" userId="S::atticus.stansbury@nebraska.gov::e8f59e31-ffe7-47da-862d-e89e6de8fdc9" providerId="AD" clId="Web-{3D5986A8-2147-9DB1-7AF6-B020FC6F793D}" dt="2024-03-14T14:01:27.932" v="34" actId="20577"/>
      <pc:docMkLst>
        <pc:docMk/>
      </pc:docMkLst>
      <pc:sldChg chg="delCm">
        <pc:chgData name="Stansbury, Atticus" userId="S::atticus.stansbury@nebraska.gov::e8f59e31-ffe7-47da-862d-e89e6de8fdc9" providerId="AD" clId="Web-{3D5986A8-2147-9DB1-7AF6-B020FC6F793D}" dt="2024-03-14T13:59:33.648" v="0"/>
        <pc:sldMkLst>
          <pc:docMk/>
          <pc:sldMk cId="3875712399" sldId="262"/>
        </pc:sldMkLst>
      </pc:sldChg>
      <pc:sldChg chg="modSp">
        <pc:chgData name="Stansbury, Atticus" userId="S::atticus.stansbury@nebraska.gov::e8f59e31-ffe7-47da-862d-e89e6de8fdc9" providerId="AD" clId="Web-{3D5986A8-2147-9DB1-7AF6-B020FC6F793D}" dt="2024-03-14T14:01:27.932" v="34" actId="20577"/>
        <pc:sldMkLst>
          <pc:docMk/>
          <pc:sldMk cId="2083830409" sldId="266"/>
        </pc:sldMkLst>
        <pc:spChg chg="mod">
          <ac:chgData name="Stansbury, Atticus" userId="S::atticus.stansbury@nebraska.gov::e8f59e31-ffe7-47da-862d-e89e6de8fdc9" providerId="AD" clId="Web-{3D5986A8-2147-9DB1-7AF6-B020FC6F793D}" dt="2024-03-14T14:01:27.932" v="34" actId="20577"/>
          <ac:spMkLst>
            <pc:docMk/>
            <pc:sldMk cId="2083830409" sldId="266"/>
            <ac:spMk id="3" creationId="{890BE1E5-F158-8930-4928-3D0AB7D96F79}"/>
          </ac:spMkLst>
        </pc:spChg>
      </pc:sldChg>
    </pc:docChg>
  </pc:docChgLst>
  <pc:docChgLst>
    <pc:chgData name="Coyle, Deisy" userId="S::deisy.coyle@nebraska.gov::adc817f3-57f3-4d57-a730-1114016062aa" providerId="AD" clId="Web-{DAC0438B-F9FE-ACB7-E6CA-573E07CD777C}"/>
    <pc:docChg chg="addSld delSld modSld sldOrd">
      <pc:chgData name="Coyle, Deisy" userId="S::deisy.coyle@nebraska.gov::adc817f3-57f3-4d57-a730-1114016062aa" providerId="AD" clId="Web-{DAC0438B-F9FE-ACB7-E6CA-573E07CD777C}" dt="2024-03-21T18:01:26.536" v="1987"/>
      <pc:docMkLst>
        <pc:docMk/>
      </pc:docMkLst>
      <pc:sldChg chg="modSp del mod modClrScheme delCm modCm chgLayout">
        <pc:chgData name="Coyle, Deisy" userId="S::deisy.coyle@nebraska.gov::adc817f3-57f3-4d57-a730-1114016062aa" providerId="AD" clId="Web-{DAC0438B-F9FE-ACB7-E6CA-573E07CD777C}" dt="2024-03-21T17:08:38.402" v="1536"/>
        <pc:sldMkLst>
          <pc:docMk/>
          <pc:sldMk cId="1471377619" sldId="259"/>
        </pc:sldMkLst>
        <pc:spChg chg="mod ord">
          <ac:chgData name="Coyle, Deisy" userId="S::deisy.coyle@nebraska.gov::adc817f3-57f3-4d57-a730-1114016062aa" providerId="AD" clId="Web-{DAC0438B-F9FE-ACB7-E6CA-573E07CD777C}" dt="2024-03-21T17:06:26.870" v="1490" actId="1076"/>
          <ac:spMkLst>
            <pc:docMk/>
            <pc:sldMk cId="1471377619" sldId="259"/>
            <ac:spMk id="2" creationId="{00000000-0000-0000-0000-000000000000}"/>
          </ac:spMkLst>
        </pc:spChg>
        <pc:spChg chg="mod ord">
          <ac:chgData name="Coyle, Deisy" userId="S::deisy.coyle@nebraska.gov::adc817f3-57f3-4d57-a730-1114016062aa" providerId="AD" clId="Web-{DAC0438B-F9FE-ACB7-E6CA-573E07CD777C}" dt="2024-03-21T17:06:29.354" v="1491" actId="1076"/>
          <ac:spMkLst>
            <pc:docMk/>
            <pc:sldMk cId="1471377619" sldId="259"/>
            <ac:spMk id="3"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Coyle, Deisy" userId="S::deisy.coyle@nebraska.gov::adc817f3-57f3-4d57-a730-1114016062aa" providerId="AD" clId="Web-{DAC0438B-F9FE-ACB7-E6CA-573E07CD777C}" dt="2024-03-21T16:59:45.133" v="1313"/>
              <pc2:cmMkLst xmlns:pc2="http://schemas.microsoft.com/office/powerpoint/2019/9/main/command">
                <pc:docMk/>
                <pc:sldMk cId="1471377619" sldId="259"/>
                <pc2:cmMk id="{835F69AE-F2BD-428C-969D-EBDED2F4F4F9}"/>
              </pc2:cmMkLst>
            </pc226:cmChg>
          </p:ext>
        </pc:extLst>
      </pc:sldChg>
      <pc:sldChg chg="del">
        <pc:chgData name="Coyle, Deisy" userId="S::deisy.coyle@nebraska.gov::adc817f3-57f3-4d57-a730-1114016062aa" providerId="AD" clId="Web-{DAC0438B-F9FE-ACB7-E6CA-573E07CD777C}" dt="2024-03-21T15:30:20.793" v="73"/>
        <pc:sldMkLst>
          <pc:docMk/>
          <pc:sldMk cId="130928482" sldId="261"/>
        </pc:sldMkLst>
      </pc:sldChg>
      <pc:sldChg chg="modSp">
        <pc:chgData name="Coyle, Deisy" userId="S::deisy.coyle@nebraska.gov::adc817f3-57f3-4d57-a730-1114016062aa" providerId="AD" clId="Web-{DAC0438B-F9FE-ACB7-E6CA-573E07CD777C}" dt="2024-03-21T15:31:00.638" v="78" actId="20577"/>
        <pc:sldMkLst>
          <pc:docMk/>
          <pc:sldMk cId="3875712399" sldId="262"/>
        </pc:sldMkLst>
        <pc:spChg chg="mod">
          <ac:chgData name="Coyle, Deisy" userId="S::deisy.coyle@nebraska.gov::adc817f3-57f3-4d57-a730-1114016062aa" providerId="AD" clId="Web-{DAC0438B-F9FE-ACB7-E6CA-573E07CD777C}" dt="2024-03-21T15:31:00.638" v="78" actId="20577"/>
          <ac:spMkLst>
            <pc:docMk/>
            <pc:sldMk cId="3875712399" sldId="262"/>
            <ac:spMk id="3" creationId="{9AF3B5C2-5CCE-177B-85F5-599F7AAFD8EB}"/>
          </ac:spMkLst>
        </pc:spChg>
      </pc:sldChg>
      <pc:sldChg chg="addSp delSp modSp mod ord modClrScheme chgLayout">
        <pc:chgData name="Coyle, Deisy" userId="S::deisy.coyle@nebraska.gov::adc817f3-57f3-4d57-a730-1114016062aa" providerId="AD" clId="Web-{DAC0438B-F9FE-ACB7-E6CA-573E07CD777C}" dt="2024-03-21T16:46:28.783" v="1045" actId="1076"/>
        <pc:sldMkLst>
          <pc:docMk/>
          <pc:sldMk cId="436968204" sldId="263"/>
        </pc:sldMkLst>
        <pc:spChg chg="mod ord">
          <ac:chgData name="Coyle, Deisy" userId="S::deisy.coyle@nebraska.gov::adc817f3-57f3-4d57-a730-1114016062aa" providerId="AD" clId="Web-{DAC0438B-F9FE-ACB7-E6CA-573E07CD777C}" dt="2024-03-21T16:25:06.034" v="1006" actId="20577"/>
          <ac:spMkLst>
            <pc:docMk/>
            <pc:sldMk cId="436968204" sldId="263"/>
            <ac:spMk id="2" creationId="{8240CCE7-8887-5073-307A-FEF630003040}"/>
          </ac:spMkLst>
        </pc:spChg>
        <pc:spChg chg="mod ord">
          <ac:chgData name="Coyle, Deisy" userId="S::deisy.coyle@nebraska.gov::adc817f3-57f3-4d57-a730-1114016062aa" providerId="AD" clId="Web-{DAC0438B-F9FE-ACB7-E6CA-573E07CD777C}" dt="2024-03-21T16:24:31.534" v="994" actId="20577"/>
          <ac:spMkLst>
            <pc:docMk/>
            <pc:sldMk cId="436968204" sldId="263"/>
            <ac:spMk id="3" creationId="{6F27C80D-E59A-9EED-AABD-A7FA001B5FF0}"/>
          </ac:spMkLst>
        </pc:spChg>
        <pc:spChg chg="add del mod">
          <ac:chgData name="Coyle, Deisy" userId="S::deisy.coyle@nebraska.gov::adc817f3-57f3-4d57-a730-1114016062aa" providerId="AD" clId="Web-{DAC0438B-F9FE-ACB7-E6CA-573E07CD777C}" dt="2024-03-21T16:44:04.391" v="1022"/>
          <ac:spMkLst>
            <pc:docMk/>
            <pc:sldMk cId="436968204" sldId="263"/>
            <ac:spMk id="4" creationId="{9ECBAFC4-3AD0-B7D8-3222-E9980F4F2712}"/>
          </ac:spMkLst>
        </pc:spChg>
        <pc:spChg chg="add mod">
          <ac:chgData name="Coyle, Deisy" userId="S::deisy.coyle@nebraska.gov::adc817f3-57f3-4d57-a730-1114016062aa" providerId="AD" clId="Web-{DAC0438B-F9FE-ACB7-E6CA-573E07CD777C}" dt="2024-03-21T16:46:03.908" v="1034" actId="1076"/>
          <ac:spMkLst>
            <pc:docMk/>
            <pc:sldMk cId="436968204" sldId="263"/>
            <ac:spMk id="6" creationId="{54048206-1D2D-70C3-03E0-B2D7835DE26C}"/>
          </ac:spMkLst>
        </pc:spChg>
        <pc:spChg chg="add mod">
          <ac:chgData name="Coyle, Deisy" userId="S::deisy.coyle@nebraska.gov::adc817f3-57f3-4d57-a730-1114016062aa" providerId="AD" clId="Web-{DAC0438B-F9FE-ACB7-E6CA-573E07CD777C}" dt="2024-03-21T16:46:17.877" v="1043" actId="20577"/>
          <ac:spMkLst>
            <pc:docMk/>
            <pc:sldMk cId="436968204" sldId="263"/>
            <ac:spMk id="8" creationId="{451B92B7-E947-4C60-F431-583EA6EAFA0B}"/>
          </ac:spMkLst>
        </pc:spChg>
        <pc:picChg chg="add mod">
          <ac:chgData name="Coyle, Deisy" userId="S::deisy.coyle@nebraska.gov::adc817f3-57f3-4d57-a730-1114016062aa" providerId="AD" clId="Web-{DAC0438B-F9FE-ACB7-E6CA-573E07CD777C}" dt="2024-03-21T16:45:59.486" v="1033" actId="1076"/>
          <ac:picMkLst>
            <pc:docMk/>
            <pc:sldMk cId="436968204" sldId="263"/>
            <ac:picMk id="5" creationId="{39549509-A0D6-8A48-4684-B63AF6ACDDCA}"/>
          </ac:picMkLst>
        </pc:picChg>
        <pc:picChg chg="add mod">
          <ac:chgData name="Coyle, Deisy" userId="S::deisy.coyle@nebraska.gov::adc817f3-57f3-4d57-a730-1114016062aa" providerId="AD" clId="Web-{DAC0438B-F9FE-ACB7-E6CA-573E07CD777C}" dt="2024-03-21T16:46:28.783" v="1045" actId="1076"/>
          <ac:picMkLst>
            <pc:docMk/>
            <pc:sldMk cId="436968204" sldId="263"/>
            <ac:picMk id="7" creationId="{9AAAAE15-DE11-1FB0-4802-0C5381815A20}"/>
          </ac:picMkLst>
        </pc:picChg>
      </pc:sldChg>
      <pc:sldChg chg="modSp del ord delCm modCm">
        <pc:chgData name="Coyle, Deisy" userId="S::deisy.coyle@nebraska.gov::adc817f3-57f3-4d57-a730-1114016062aa" providerId="AD" clId="Web-{DAC0438B-F9FE-ACB7-E6CA-573E07CD777C}" dt="2024-03-21T17:09:34.903" v="1559"/>
        <pc:sldMkLst>
          <pc:docMk/>
          <pc:sldMk cId="3320979289" sldId="264"/>
        </pc:sldMkLst>
        <pc:spChg chg="mod">
          <ac:chgData name="Coyle, Deisy" userId="S::deisy.coyle@nebraska.gov::adc817f3-57f3-4d57-a730-1114016062aa" providerId="AD" clId="Web-{DAC0438B-F9FE-ACB7-E6CA-573E07CD777C}" dt="2024-03-21T16:57:35.147" v="1307" actId="20577"/>
          <ac:spMkLst>
            <pc:docMk/>
            <pc:sldMk cId="3320979289" sldId="264"/>
            <ac:spMk id="3" creationId="{85021F9D-6846-F86E-2234-AE1F4A709E2E}"/>
          </ac:spMkLst>
        </pc:spChg>
        <pc:extLst>
          <p:ext xmlns:p="http://schemas.openxmlformats.org/presentationml/2006/main" uri="{D6D511B9-2390-475A-947B-AFAB55BFBCF1}">
            <pc226:cmChg xmlns:pc226="http://schemas.microsoft.com/office/powerpoint/2022/06/main/command" chg="del mod modRxn">
              <pc226:chgData name="Coyle, Deisy" userId="S::deisy.coyle@nebraska.gov::adc817f3-57f3-4d57-a730-1114016062aa" providerId="AD" clId="Web-{DAC0438B-F9FE-ACB7-E6CA-573E07CD777C}" dt="2024-03-21T16:57:41.491" v="1309"/>
              <pc2:cmMkLst xmlns:pc2="http://schemas.microsoft.com/office/powerpoint/2019/9/main/command">
                <pc:docMk/>
                <pc:sldMk cId="3320979289" sldId="264"/>
                <pc2:cmMk id="{E1EF17FF-9125-42E8-8D34-B648F0C9390C}"/>
              </pc2:cmMkLst>
            </pc226:cmChg>
          </p:ext>
        </pc:extLst>
      </pc:sldChg>
      <pc:sldChg chg="del">
        <pc:chgData name="Coyle, Deisy" userId="S::deisy.coyle@nebraska.gov::adc817f3-57f3-4d57-a730-1114016062aa" providerId="AD" clId="Web-{DAC0438B-F9FE-ACB7-E6CA-573E07CD777C}" dt="2024-03-21T17:10:08.794" v="1573"/>
        <pc:sldMkLst>
          <pc:docMk/>
          <pc:sldMk cId="461197809" sldId="265"/>
        </pc:sldMkLst>
      </pc:sldChg>
      <pc:sldChg chg="modSp delCm modCm">
        <pc:chgData name="Coyle, Deisy" userId="S::deisy.coyle@nebraska.gov::adc817f3-57f3-4d57-a730-1114016062aa" providerId="AD" clId="Web-{DAC0438B-F9FE-ACB7-E6CA-573E07CD777C}" dt="2024-03-21T17:50:29.328" v="1822"/>
        <pc:sldMkLst>
          <pc:docMk/>
          <pc:sldMk cId="2083830409" sldId="266"/>
        </pc:sldMkLst>
        <pc:spChg chg="mod">
          <ac:chgData name="Coyle, Deisy" userId="S::deisy.coyle@nebraska.gov::adc817f3-57f3-4d57-a730-1114016062aa" providerId="AD" clId="Web-{DAC0438B-F9FE-ACB7-E6CA-573E07CD777C}" dt="2024-03-21T17:50:25.469" v="1821" actId="1076"/>
          <ac:spMkLst>
            <pc:docMk/>
            <pc:sldMk cId="2083830409" sldId="266"/>
            <ac:spMk id="3" creationId="{890BE1E5-F158-8930-4928-3D0AB7D96F79}"/>
          </ac:spMkLst>
        </pc:spChg>
        <pc:extLst>
          <p:ext xmlns:p="http://schemas.openxmlformats.org/presentationml/2006/main" uri="{D6D511B9-2390-475A-947B-AFAB55BFBCF1}">
            <pc226:cmChg xmlns:pc226="http://schemas.microsoft.com/office/powerpoint/2022/06/main/command" chg="del mod">
              <pc226:chgData name="Coyle, Deisy" userId="S::deisy.coyle@nebraska.gov::adc817f3-57f3-4d57-a730-1114016062aa" providerId="AD" clId="Web-{DAC0438B-F9FE-ACB7-E6CA-573E07CD777C}" dt="2024-03-21T17:50:29.328" v="1822"/>
              <pc2:cmMkLst xmlns:pc2="http://schemas.microsoft.com/office/powerpoint/2019/9/main/command">
                <pc:docMk/>
                <pc:sldMk cId="2083830409" sldId="266"/>
                <pc2:cmMk id="{55743FF5-E1A2-460F-B624-FE7556E04CBC}"/>
              </pc2:cmMkLst>
            </pc226:cmChg>
          </p:ext>
        </pc:extLst>
      </pc:sldChg>
      <pc:sldChg chg="modSp modNotes">
        <pc:chgData name="Coyle, Deisy" userId="S::deisy.coyle@nebraska.gov::adc817f3-57f3-4d57-a730-1114016062aa" providerId="AD" clId="Web-{DAC0438B-F9FE-ACB7-E6CA-573E07CD777C}" dt="2024-03-21T17:42:29.215" v="1688"/>
        <pc:sldMkLst>
          <pc:docMk/>
          <pc:sldMk cId="345442014" sldId="267"/>
        </pc:sldMkLst>
        <pc:spChg chg="mod">
          <ac:chgData name="Coyle, Deisy" userId="S::deisy.coyle@nebraska.gov::adc817f3-57f3-4d57-a730-1114016062aa" providerId="AD" clId="Web-{DAC0438B-F9FE-ACB7-E6CA-573E07CD777C}" dt="2024-03-21T17:29:57.365" v="1669" actId="20577"/>
          <ac:spMkLst>
            <pc:docMk/>
            <pc:sldMk cId="345442014" sldId="267"/>
            <ac:spMk id="3" creationId="{32156207-83B8-D09B-4D09-6FD9045036CE}"/>
          </ac:spMkLst>
        </pc:spChg>
      </pc:sldChg>
      <pc:sldChg chg="addSp delSp modSp del">
        <pc:chgData name="Coyle, Deisy" userId="S::deisy.coyle@nebraska.gov::adc817f3-57f3-4d57-a730-1114016062aa" providerId="AD" clId="Web-{DAC0438B-F9FE-ACB7-E6CA-573E07CD777C}" dt="2024-03-21T18:00:36.833" v="1975"/>
        <pc:sldMkLst>
          <pc:docMk/>
          <pc:sldMk cId="3529292264" sldId="268"/>
        </pc:sldMkLst>
        <pc:spChg chg="mod">
          <ac:chgData name="Coyle, Deisy" userId="S::deisy.coyle@nebraska.gov::adc817f3-57f3-4d57-a730-1114016062aa" providerId="AD" clId="Web-{DAC0438B-F9FE-ACB7-E6CA-573E07CD777C}" dt="2024-03-21T18:00:19.067" v="1972" actId="20577"/>
          <ac:spMkLst>
            <pc:docMk/>
            <pc:sldMk cId="3529292264" sldId="268"/>
            <ac:spMk id="2" creationId="{8CC77B0F-F0B8-2081-0D1A-56AA98EC24A6}"/>
          </ac:spMkLst>
        </pc:spChg>
        <pc:spChg chg="del">
          <ac:chgData name="Coyle, Deisy" userId="S::deisy.coyle@nebraska.gov::adc817f3-57f3-4d57-a730-1114016062aa" providerId="AD" clId="Web-{DAC0438B-F9FE-ACB7-E6CA-573E07CD777C}" dt="2024-03-21T18:00:29.161" v="1973"/>
          <ac:spMkLst>
            <pc:docMk/>
            <pc:sldMk cId="3529292264" sldId="268"/>
            <ac:spMk id="3" creationId="{0B88B058-2E7E-1C9D-A9BD-64B9471204D2}"/>
          </ac:spMkLst>
        </pc:spChg>
        <pc:spChg chg="add mod">
          <ac:chgData name="Coyle, Deisy" userId="S::deisy.coyle@nebraska.gov::adc817f3-57f3-4d57-a730-1114016062aa" providerId="AD" clId="Web-{DAC0438B-F9FE-ACB7-E6CA-573E07CD777C}" dt="2024-03-21T18:00:29.161" v="1973"/>
          <ac:spMkLst>
            <pc:docMk/>
            <pc:sldMk cId="3529292264" sldId="268"/>
            <ac:spMk id="5" creationId="{F4C13EA5-BF25-6041-AA05-3AFA1A34B8A2}"/>
          </ac:spMkLst>
        </pc:spChg>
      </pc:sldChg>
      <pc:sldChg chg="modSp">
        <pc:chgData name="Coyle, Deisy" userId="S::deisy.coyle@nebraska.gov::adc817f3-57f3-4d57-a730-1114016062aa" providerId="AD" clId="Web-{DAC0438B-F9FE-ACB7-E6CA-573E07CD777C}" dt="2024-03-21T18:00:08.832" v="1971" actId="20577"/>
        <pc:sldMkLst>
          <pc:docMk/>
          <pc:sldMk cId="1723820078" sldId="269"/>
        </pc:sldMkLst>
        <pc:spChg chg="mod">
          <ac:chgData name="Coyle, Deisy" userId="S::deisy.coyle@nebraska.gov::adc817f3-57f3-4d57-a730-1114016062aa" providerId="AD" clId="Web-{DAC0438B-F9FE-ACB7-E6CA-573E07CD777C}" dt="2024-03-21T18:00:08.832" v="1971" actId="20577"/>
          <ac:spMkLst>
            <pc:docMk/>
            <pc:sldMk cId="1723820078" sldId="269"/>
            <ac:spMk id="2" creationId="{2A25F196-9413-E170-EB79-8B7EB56BF5FA}"/>
          </ac:spMkLst>
        </pc:spChg>
      </pc:sldChg>
      <pc:sldChg chg="modSp">
        <pc:chgData name="Coyle, Deisy" userId="S::deisy.coyle@nebraska.gov::adc817f3-57f3-4d57-a730-1114016062aa" providerId="AD" clId="Web-{DAC0438B-F9FE-ACB7-E6CA-573E07CD777C}" dt="2024-03-21T15:29:20.871" v="47" actId="20577"/>
        <pc:sldMkLst>
          <pc:docMk/>
          <pc:sldMk cId="3411554104" sldId="270"/>
        </pc:sldMkLst>
        <pc:spChg chg="mod">
          <ac:chgData name="Coyle, Deisy" userId="S::deisy.coyle@nebraska.gov::adc817f3-57f3-4d57-a730-1114016062aa" providerId="AD" clId="Web-{DAC0438B-F9FE-ACB7-E6CA-573E07CD777C}" dt="2024-03-21T15:29:20.871" v="47" actId="20577"/>
          <ac:spMkLst>
            <pc:docMk/>
            <pc:sldMk cId="3411554104" sldId="270"/>
            <ac:spMk id="3" creationId="{00000000-0000-0000-0000-000000000000}"/>
          </ac:spMkLst>
        </pc:spChg>
      </pc:sldChg>
      <pc:sldChg chg="modSp">
        <pc:chgData name="Coyle, Deisy" userId="S::deisy.coyle@nebraska.gov::adc817f3-57f3-4d57-a730-1114016062aa" providerId="AD" clId="Web-{DAC0438B-F9FE-ACB7-E6CA-573E07CD777C}" dt="2024-03-21T17:10:35.684" v="1577" actId="20577"/>
        <pc:sldMkLst>
          <pc:docMk/>
          <pc:sldMk cId="3209129702" sldId="271"/>
        </pc:sldMkLst>
        <pc:spChg chg="mod">
          <ac:chgData name="Coyle, Deisy" userId="S::deisy.coyle@nebraska.gov::adc817f3-57f3-4d57-a730-1114016062aa" providerId="AD" clId="Web-{DAC0438B-F9FE-ACB7-E6CA-573E07CD777C}" dt="2024-03-21T17:10:35.684" v="1577" actId="20577"/>
          <ac:spMkLst>
            <pc:docMk/>
            <pc:sldMk cId="3209129702" sldId="271"/>
            <ac:spMk id="3" creationId="{80C98304-EE44-CBDC-DBA5-0CC0B838CEF8}"/>
          </ac:spMkLst>
        </pc:spChg>
      </pc:sldChg>
      <pc:sldChg chg="del">
        <pc:chgData name="Coyle, Deisy" userId="S::deisy.coyle@nebraska.gov::adc817f3-57f3-4d57-a730-1114016062aa" providerId="AD" clId="Web-{DAC0438B-F9FE-ACB7-E6CA-573E07CD777C}" dt="2024-03-21T17:58:36.957" v="1967"/>
        <pc:sldMkLst>
          <pc:docMk/>
          <pc:sldMk cId="1911538037" sldId="272"/>
        </pc:sldMkLst>
      </pc:sldChg>
      <pc:sldChg chg="modSp delCm modCm modNotes">
        <pc:chgData name="Coyle, Deisy" userId="S::deisy.coyle@nebraska.gov::adc817f3-57f3-4d57-a730-1114016062aa" providerId="AD" clId="Web-{DAC0438B-F9FE-ACB7-E6CA-573E07CD777C}" dt="2024-03-21T17:58:19.816" v="1965"/>
        <pc:sldMkLst>
          <pc:docMk/>
          <pc:sldMk cId="2927418224" sldId="273"/>
        </pc:sldMkLst>
        <pc:spChg chg="mod">
          <ac:chgData name="Coyle, Deisy" userId="S::deisy.coyle@nebraska.gov::adc817f3-57f3-4d57-a730-1114016062aa" providerId="AD" clId="Web-{DAC0438B-F9FE-ACB7-E6CA-573E07CD777C}" dt="2024-03-21T17:57:53.347" v="1962" actId="20577"/>
          <ac:spMkLst>
            <pc:docMk/>
            <pc:sldMk cId="2927418224" sldId="273"/>
            <ac:spMk id="3" creationId="{3A2E67AF-8E46-B1E6-D7DC-7BFFC93833B3}"/>
          </ac:spMkLst>
        </pc:spChg>
        <pc:extLst>
          <p:ext xmlns:p="http://schemas.openxmlformats.org/presentationml/2006/main" uri="{D6D511B9-2390-475A-947B-AFAB55BFBCF1}">
            <pc226:cmChg xmlns:pc226="http://schemas.microsoft.com/office/powerpoint/2022/06/main/command" chg="del mod">
              <pc226:chgData name="Coyle, Deisy" userId="S::deisy.coyle@nebraska.gov::adc817f3-57f3-4d57-a730-1114016062aa" providerId="AD" clId="Web-{DAC0438B-F9FE-ACB7-E6CA-573E07CD777C}" dt="2024-03-21T17:58:15.722" v="1964"/>
              <pc2:cmMkLst xmlns:pc2="http://schemas.microsoft.com/office/powerpoint/2019/9/main/command">
                <pc:docMk/>
                <pc:sldMk cId="2927418224" sldId="273"/>
                <pc2:cmMk id="{582A517B-3B32-498A-BC98-4F025452661B}"/>
              </pc2:cmMkLst>
            </pc226:cmChg>
            <pc226:cmChg xmlns:pc226="http://schemas.microsoft.com/office/powerpoint/2022/06/main/command" chg="del mod">
              <pc226:chgData name="Coyle, Deisy" userId="S::deisy.coyle@nebraska.gov::adc817f3-57f3-4d57-a730-1114016062aa" providerId="AD" clId="Web-{DAC0438B-F9FE-ACB7-E6CA-573E07CD777C}" dt="2024-03-21T17:58:19.816" v="1965"/>
              <pc2:cmMkLst xmlns:pc2="http://schemas.microsoft.com/office/powerpoint/2019/9/main/command">
                <pc:docMk/>
                <pc:sldMk cId="2927418224" sldId="273"/>
                <pc2:cmMk id="{42A482D8-7BEB-4ED6-85D8-FFD44E0E57A5}"/>
              </pc2:cmMkLst>
            </pc226:cmChg>
          </p:ext>
        </pc:extLst>
      </pc:sldChg>
      <pc:sldChg chg="del">
        <pc:chgData name="Coyle, Deisy" userId="S::deisy.coyle@nebraska.gov::adc817f3-57f3-4d57-a730-1114016062aa" providerId="AD" clId="Web-{DAC0438B-F9FE-ACB7-E6CA-573E07CD777C}" dt="2024-03-21T17:58:32.207" v="1966"/>
        <pc:sldMkLst>
          <pc:docMk/>
          <pc:sldMk cId="2969450162" sldId="275"/>
        </pc:sldMkLst>
      </pc:sldChg>
      <pc:sldChg chg="ord">
        <pc:chgData name="Coyle, Deisy" userId="S::deisy.coyle@nebraska.gov::adc817f3-57f3-4d57-a730-1114016062aa" providerId="AD" clId="Web-{DAC0438B-F9FE-ACB7-E6CA-573E07CD777C}" dt="2024-03-21T15:34:55.579" v="104"/>
        <pc:sldMkLst>
          <pc:docMk/>
          <pc:sldMk cId="1317935714" sldId="276"/>
        </pc:sldMkLst>
      </pc:sldChg>
      <pc:sldChg chg="addSp delSp modSp ord delCm modCm">
        <pc:chgData name="Coyle, Deisy" userId="S::deisy.coyle@nebraska.gov::adc817f3-57f3-4d57-a730-1114016062aa" providerId="AD" clId="Web-{DAC0438B-F9FE-ACB7-E6CA-573E07CD777C}" dt="2024-03-21T17:15:40.530" v="1586" actId="20577"/>
        <pc:sldMkLst>
          <pc:docMk/>
          <pc:sldMk cId="1662946525" sldId="277"/>
        </pc:sldMkLst>
        <pc:spChg chg="mod">
          <ac:chgData name="Coyle, Deisy" userId="S::deisy.coyle@nebraska.gov::adc817f3-57f3-4d57-a730-1114016062aa" providerId="AD" clId="Web-{DAC0438B-F9FE-ACB7-E6CA-573E07CD777C}" dt="2024-03-21T17:15:40.530" v="1586" actId="20577"/>
          <ac:spMkLst>
            <pc:docMk/>
            <pc:sldMk cId="1662946525" sldId="277"/>
            <ac:spMk id="3" creationId="{5B343C2E-4F11-09CC-3784-8880303DADC4}"/>
          </ac:spMkLst>
        </pc:spChg>
        <pc:spChg chg="add del mod">
          <ac:chgData name="Coyle, Deisy" userId="S::deisy.coyle@nebraska.gov::adc817f3-57f3-4d57-a730-1114016062aa" providerId="AD" clId="Web-{DAC0438B-F9FE-ACB7-E6CA-573E07CD777C}" dt="2024-03-21T15:48:29.342" v="212"/>
          <ac:spMkLst>
            <pc:docMk/>
            <pc:sldMk cId="1662946525" sldId="277"/>
            <ac:spMk id="8" creationId="{3BF13236-6788-A5B0-A523-0FD653A428E6}"/>
          </ac:spMkLst>
        </pc:spChg>
        <pc:spChg chg="add del mod">
          <ac:chgData name="Coyle, Deisy" userId="S::deisy.coyle@nebraska.gov::adc817f3-57f3-4d57-a730-1114016062aa" providerId="AD" clId="Web-{DAC0438B-F9FE-ACB7-E6CA-573E07CD777C}" dt="2024-03-21T15:50:42.860" v="319"/>
          <ac:spMkLst>
            <pc:docMk/>
            <pc:sldMk cId="1662946525" sldId="277"/>
            <ac:spMk id="10" creationId="{C82118F7-2F2A-5465-7CA4-3B6D7332C1D8}"/>
          </ac:spMkLst>
        </pc:spChg>
        <pc:picChg chg="add del mod">
          <ac:chgData name="Coyle, Deisy" userId="S::deisy.coyle@nebraska.gov::adc817f3-57f3-4d57-a730-1114016062aa" providerId="AD" clId="Web-{DAC0438B-F9FE-ACB7-E6CA-573E07CD777C}" dt="2024-03-21T15:44:13.885" v="202"/>
          <ac:picMkLst>
            <pc:docMk/>
            <pc:sldMk cId="1662946525" sldId="277"/>
            <ac:picMk id="4" creationId="{C7D2BE52-65A1-C08E-B787-B13C3EF633E7}"/>
          </ac:picMkLst>
        </pc:picChg>
        <pc:picChg chg="add del mod">
          <ac:chgData name="Coyle, Deisy" userId="S::deisy.coyle@nebraska.gov::adc817f3-57f3-4d57-a730-1114016062aa" providerId="AD" clId="Web-{DAC0438B-F9FE-ACB7-E6CA-573E07CD777C}" dt="2024-03-21T15:48:20.889" v="211"/>
          <ac:picMkLst>
            <pc:docMk/>
            <pc:sldMk cId="1662946525" sldId="277"/>
            <ac:picMk id="7" creationId="{5DA05650-7D5E-FA2A-2366-949A0967FDC8}"/>
          </ac:picMkLst>
        </pc:picChg>
        <pc:picChg chg="add del mod">
          <ac:chgData name="Coyle, Deisy" userId="S::deisy.coyle@nebraska.gov::adc817f3-57f3-4d57-a730-1114016062aa" providerId="AD" clId="Web-{DAC0438B-F9FE-ACB7-E6CA-573E07CD777C}" dt="2024-03-21T15:50:12.922" v="314"/>
          <ac:picMkLst>
            <pc:docMk/>
            <pc:sldMk cId="1662946525" sldId="277"/>
            <ac:picMk id="9" creationId="{819491F0-AECE-5A9D-8C8E-8E1548D3E7B4}"/>
          </ac:picMkLst>
        </pc:picChg>
        <pc:inkChg chg="add del">
          <ac:chgData name="Coyle, Deisy" userId="S::deisy.coyle@nebraska.gov::adc817f3-57f3-4d57-a730-1114016062aa" providerId="AD" clId="Web-{DAC0438B-F9FE-ACB7-E6CA-573E07CD777C}" dt="2024-03-21T15:44:07.229" v="198"/>
          <ac:inkMkLst>
            <pc:docMk/>
            <pc:sldMk cId="1662946525" sldId="277"/>
            <ac:inkMk id="5" creationId="{075B54AE-9FA2-E049-2E47-F4A9521ED720}"/>
          </ac:inkMkLst>
        </pc:inkChg>
        <pc:inkChg chg="add del">
          <ac:chgData name="Coyle, Deisy" userId="S::deisy.coyle@nebraska.gov::adc817f3-57f3-4d57-a730-1114016062aa" providerId="AD" clId="Web-{DAC0438B-F9FE-ACB7-E6CA-573E07CD777C}" dt="2024-03-21T15:44:16.213" v="203"/>
          <ac:inkMkLst>
            <pc:docMk/>
            <pc:sldMk cId="1662946525" sldId="277"/>
            <ac:inkMk id="6" creationId="{1F09FC9D-6831-B6AF-CB1D-7AB6E521BDF6}"/>
          </ac:inkMkLst>
        </pc:inkChg>
        <pc:extLst>
          <p:ext xmlns:p="http://schemas.openxmlformats.org/presentationml/2006/main" uri="{D6D511B9-2390-475A-947B-AFAB55BFBCF1}">
            <pc226:cmChg xmlns:pc226="http://schemas.microsoft.com/office/powerpoint/2022/06/main/command" chg="del mod modRxn">
              <pc226:chgData name="Coyle, Deisy" userId="S::deisy.coyle@nebraska.gov::adc817f3-57f3-4d57-a730-1114016062aa" providerId="AD" clId="Web-{DAC0438B-F9FE-ACB7-E6CA-573E07CD777C}" dt="2024-03-21T16:08:18.815" v="589"/>
              <pc2:cmMkLst xmlns:pc2="http://schemas.microsoft.com/office/powerpoint/2019/9/main/command">
                <pc:docMk/>
                <pc:sldMk cId="1662946525" sldId="277"/>
                <pc2:cmMk id="{F08261A8-5089-402F-9887-B72FF8A270E0}"/>
              </pc2:cmMkLst>
            </pc226:cmChg>
          </p:ext>
        </pc:extLst>
      </pc:sldChg>
      <pc:sldChg chg="modNotes">
        <pc:chgData name="Coyle, Deisy" userId="S::deisy.coyle@nebraska.gov::adc817f3-57f3-4d57-a730-1114016062aa" providerId="AD" clId="Web-{DAC0438B-F9FE-ACB7-E6CA-573E07CD777C}" dt="2024-03-21T15:30:05.199" v="72"/>
        <pc:sldMkLst>
          <pc:docMk/>
          <pc:sldMk cId="192000278" sldId="278"/>
        </pc:sldMkLst>
      </pc:sldChg>
      <pc:sldChg chg="modSp del">
        <pc:chgData name="Coyle, Deisy" userId="S::deisy.coyle@nebraska.gov::adc817f3-57f3-4d57-a730-1114016062aa" providerId="AD" clId="Web-{DAC0438B-F9FE-ACB7-E6CA-573E07CD777C}" dt="2024-03-21T15:38:08.051" v="191"/>
        <pc:sldMkLst>
          <pc:docMk/>
          <pc:sldMk cId="3047041800" sldId="279"/>
        </pc:sldMkLst>
        <pc:spChg chg="mod">
          <ac:chgData name="Coyle, Deisy" userId="S::deisy.coyle@nebraska.gov::adc817f3-57f3-4d57-a730-1114016062aa" providerId="AD" clId="Web-{DAC0438B-F9FE-ACB7-E6CA-573E07CD777C}" dt="2024-03-21T15:36:02.643" v="107" actId="20577"/>
          <ac:spMkLst>
            <pc:docMk/>
            <pc:sldMk cId="3047041800" sldId="279"/>
            <ac:spMk id="2" creationId="{8189540C-7468-785C-8F18-2826B7A6E824}"/>
          </ac:spMkLst>
        </pc:spChg>
      </pc:sldChg>
      <pc:sldChg chg="modSp">
        <pc:chgData name="Coyle, Deisy" userId="S::deisy.coyle@nebraska.gov::adc817f3-57f3-4d57-a730-1114016062aa" providerId="AD" clId="Web-{DAC0438B-F9FE-ACB7-E6CA-573E07CD777C}" dt="2024-03-21T15:33:33.922" v="100" actId="20577"/>
        <pc:sldMkLst>
          <pc:docMk/>
          <pc:sldMk cId="114990856" sldId="280"/>
        </pc:sldMkLst>
        <pc:spChg chg="mod">
          <ac:chgData name="Coyle, Deisy" userId="S::deisy.coyle@nebraska.gov::adc817f3-57f3-4d57-a730-1114016062aa" providerId="AD" clId="Web-{DAC0438B-F9FE-ACB7-E6CA-573E07CD777C}" dt="2024-03-21T15:33:33.922" v="100" actId="20577"/>
          <ac:spMkLst>
            <pc:docMk/>
            <pc:sldMk cId="114990856" sldId="280"/>
            <ac:spMk id="3" creationId="{7D0CC28E-0819-5419-1ADD-B58B1FBDEE4B}"/>
          </ac:spMkLst>
        </pc:spChg>
      </pc:sldChg>
      <pc:sldChg chg="modSp">
        <pc:chgData name="Coyle, Deisy" userId="S::deisy.coyle@nebraska.gov::adc817f3-57f3-4d57-a730-1114016062aa" providerId="AD" clId="Web-{DAC0438B-F9FE-ACB7-E6CA-573E07CD777C}" dt="2024-03-21T15:30:40.903" v="75" actId="20577"/>
        <pc:sldMkLst>
          <pc:docMk/>
          <pc:sldMk cId="1693734840" sldId="281"/>
        </pc:sldMkLst>
        <pc:spChg chg="mod">
          <ac:chgData name="Coyle, Deisy" userId="S::deisy.coyle@nebraska.gov::adc817f3-57f3-4d57-a730-1114016062aa" providerId="AD" clId="Web-{DAC0438B-F9FE-ACB7-E6CA-573E07CD777C}" dt="2024-03-21T15:30:40.903" v="75" actId="20577"/>
          <ac:spMkLst>
            <pc:docMk/>
            <pc:sldMk cId="1693734840" sldId="281"/>
            <ac:spMk id="3" creationId="{8CD7CFEB-472C-193F-AED9-39C411F11E58}"/>
          </ac:spMkLst>
        </pc:spChg>
      </pc:sldChg>
      <pc:sldChg chg="modSp">
        <pc:chgData name="Coyle, Deisy" userId="S::deisy.coyle@nebraska.gov::adc817f3-57f3-4d57-a730-1114016062aa" providerId="AD" clId="Web-{DAC0438B-F9FE-ACB7-E6CA-573E07CD777C}" dt="2024-03-21T15:33:48.812" v="103" actId="1076"/>
        <pc:sldMkLst>
          <pc:docMk/>
          <pc:sldMk cId="2515002501" sldId="282"/>
        </pc:sldMkLst>
        <pc:spChg chg="mod">
          <ac:chgData name="Coyle, Deisy" userId="S::deisy.coyle@nebraska.gov::adc817f3-57f3-4d57-a730-1114016062aa" providerId="AD" clId="Web-{DAC0438B-F9FE-ACB7-E6CA-573E07CD777C}" dt="2024-03-21T15:33:38.594" v="101" actId="20577"/>
          <ac:spMkLst>
            <pc:docMk/>
            <pc:sldMk cId="2515002501" sldId="282"/>
            <ac:spMk id="3" creationId="{6134AE7B-0256-E784-D8A7-7D5F91A5C1C3}"/>
          </ac:spMkLst>
        </pc:spChg>
        <pc:spChg chg="mod">
          <ac:chgData name="Coyle, Deisy" userId="S::deisy.coyle@nebraska.gov::adc817f3-57f3-4d57-a730-1114016062aa" providerId="AD" clId="Web-{DAC0438B-F9FE-ACB7-E6CA-573E07CD777C}" dt="2024-03-21T15:33:45.906" v="102" actId="14100"/>
          <ac:spMkLst>
            <pc:docMk/>
            <pc:sldMk cId="2515002501" sldId="282"/>
            <ac:spMk id="4" creationId="{E7CD2FC5-6FF1-1ED0-2833-001490A95B84}"/>
          </ac:spMkLst>
        </pc:spChg>
        <pc:spChg chg="mod">
          <ac:chgData name="Coyle, Deisy" userId="S::deisy.coyle@nebraska.gov::adc817f3-57f3-4d57-a730-1114016062aa" providerId="AD" clId="Web-{DAC0438B-F9FE-ACB7-E6CA-573E07CD777C}" dt="2024-03-21T15:33:48.812" v="103" actId="1076"/>
          <ac:spMkLst>
            <pc:docMk/>
            <pc:sldMk cId="2515002501" sldId="282"/>
            <ac:spMk id="5" creationId="{B70CD429-9C6B-9D0B-2CB4-7B40FE6D5010}"/>
          </ac:spMkLst>
        </pc:spChg>
      </pc:sldChg>
      <pc:sldChg chg="addSp delSp modSp new">
        <pc:chgData name="Coyle, Deisy" userId="S::deisy.coyle@nebraska.gov::adc817f3-57f3-4d57-a730-1114016062aa" providerId="AD" clId="Web-{DAC0438B-F9FE-ACB7-E6CA-573E07CD777C}" dt="2024-03-21T17:15:45.327" v="1587" actId="20577"/>
        <pc:sldMkLst>
          <pc:docMk/>
          <pc:sldMk cId="2249629565" sldId="283"/>
        </pc:sldMkLst>
        <pc:spChg chg="mod">
          <ac:chgData name="Coyle, Deisy" userId="S::deisy.coyle@nebraska.gov::adc817f3-57f3-4d57-a730-1114016062aa" providerId="AD" clId="Web-{DAC0438B-F9FE-ACB7-E6CA-573E07CD777C}" dt="2024-03-21T17:15:45.327" v="1587" actId="20577"/>
          <ac:spMkLst>
            <pc:docMk/>
            <pc:sldMk cId="2249629565" sldId="283"/>
            <ac:spMk id="2" creationId="{21CCC668-E370-C4C6-3B51-2D6E46473BD1}"/>
          </ac:spMkLst>
        </pc:spChg>
        <pc:spChg chg="mod">
          <ac:chgData name="Coyle, Deisy" userId="S::deisy.coyle@nebraska.gov::adc817f3-57f3-4d57-a730-1114016062aa" providerId="AD" clId="Web-{DAC0438B-F9FE-ACB7-E6CA-573E07CD777C}" dt="2024-03-21T15:53:17.238" v="587" actId="20577"/>
          <ac:spMkLst>
            <pc:docMk/>
            <pc:sldMk cId="2249629565" sldId="283"/>
            <ac:spMk id="3" creationId="{E8E61753-5690-BC82-ACEC-4B17CE1CAE52}"/>
          </ac:spMkLst>
        </pc:spChg>
        <pc:picChg chg="add del mod">
          <ac:chgData name="Coyle, Deisy" userId="S::deisy.coyle@nebraska.gov::adc817f3-57f3-4d57-a730-1114016062aa" providerId="AD" clId="Web-{DAC0438B-F9FE-ACB7-E6CA-573E07CD777C}" dt="2024-03-21T16:08:36.174" v="590"/>
          <ac:picMkLst>
            <pc:docMk/>
            <pc:sldMk cId="2249629565" sldId="283"/>
            <ac:picMk id="4" creationId="{513B23EE-B755-7046-A18C-B78212F1339B}"/>
          </ac:picMkLst>
        </pc:picChg>
      </pc:sldChg>
      <pc:sldChg chg="addSp delSp modSp new">
        <pc:chgData name="Coyle, Deisy" userId="S::deisy.coyle@nebraska.gov::adc817f3-57f3-4d57-a730-1114016062aa" providerId="AD" clId="Web-{DAC0438B-F9FE-ACB7-E6CA-573E07CD777C}" dt="2024-03-21T16:56:46.663" v="1306" actId="14100"/>
        <pc:sldMkLst>
          <pc:docMk/>
          <pc:sldMk cId="1999184369" sldId="284"/>
        </pc:sldMkLst>
        <pc:spChg chg="mod">
          <ac:chgData name="Coyle, Deisy" userId="S::deisy.coyle@nebraska.gov::adc817f3-57f3-4d57-a730-1114016062aa" providerId="AD" clId="Web-{DAC0438B-F9FE-ACB7-E6CA-573E07CD777C}" dt="2024-03-21T16:09:39.535" v="635" actId="20577"/>
          <ac:spMkLst>
            <pc:docMk/>
            <pc:sldMk cId="1999184369" sldId="284"/>
            <ac:spMk id="2" creationId="{FEF7FC52-2555-E2B8-4811-FB9B7C7E1350}"/>
          </ac:spMkLst>
        </pc:spChg>
        <pc:spChg chg="del">
          <ac:chgData name="Coyle, Deisy" userId="S::deisy.coyle@nebraska.gov::adc817f3-57f3-4d57-a730-1114016062aa" providerId="AD" clId="Web-{DAC0438B-F9FE-ACB7-E6CA-573E07CD777C}" dt="2024-03-21T16:09:25.753" v="592"/>
          <ac:spMkLst>
            <pc:docMk/>
            <pc:sldMk cId="1999184369" sldId="284"/>
            <ac:spMk id="3" creationId="{16998509-E557-7496-F0F6-FA82695B60F5}"/>
          </ac:spMkLst>
        </pc:spChg>
        <pc:spChg chg="add mod">
          <ac:chgData name="Coyle, Deisy" userId="S::deisy.coyle@nebraska.gov::adc817f3-57f3-4d57-a730-1114016062aa" providerId="AD" clId="Web-{DAC0438B-F9FE-ACB7-E6CA-573E07CD777C}" dt="2024-03-21T16:11:13.568" v="655" actId="20577"/>
          <ac:spMkLst>
            <pc:docMk/>
            <pc:sldMk cId="1999184369" sldId="284"/>
            <ac:spMk id="5" creationId="{C82118F7-2F2A-5465-7CA4-3B6D7332C1D8}"/>
          </ac:spMkLst>
        </pc:spChg>
        <pc:spChg chg="add del">
          <ac:chgData name="Coyle, Deisy" userId="S::deisy.coyle@nebraska.gov::adc817f3-57f3-4d57-a730-1114016062aa" providerId="AD" clId="Web-{DAC0438B-F9FE-ACB7-E6CA-573E07CD777C}" dt="2024-03-21T16:10:18.598" v="642"/>
          <ac:spMkLst>
            <pc:docMk/>
            <pc:sldMk cId="1999184369" sldId="284"/>
            <ac:spMk id="6" creationId="{C82118F7-2F2A-5465-7CA4-3B6D7332C1D8}"/>
          </ac:spMkLst>
        </pc:spChg>
        <pc:spChg chg="add mod">
          <ac:chgData name="Coyle, Deisy" userId="S::deisy.coyle@nebraska.gov::adc817f3-57f3-4d57-a730-1114016062aa" providerId="AD" clId="Web-{DAC0438B-F9FE-ACB7-E6CA-573E07CD777C}" dt="2024-03-21T16:11:23.427" v="675" actId="20577"/>
          <ac:spMkLst>
            <pc:docMk/>
            <pc:sldMk cId="1999184369" sldId="284"/>
            <ac:spMk id="7" creationId="{C82118F7-2F2A-5465-7CA4-3B6D7332C1D8}"/>
          </ac:spMkLst>
        </pc:spChg>
        <pc:spChg chg="add mod">
          <ac:chgData name="Coyle, Deisy" userId="S::deisy.coyle@nebraska.gov::adc817f3-57f3-4d57-a730-1114016062aa" providerId="AD" clId="Web-{DAC0438B-F9FE-ACB7-E6CA-573E07CD777C}" dt="2024-03-21T16:56:16.022" v="1299" actId="1076"/>
          <ac:spMkLst>
            <pc:docMk/>
            <pc:sldMk cId="1999184369" sldId="284"/>
            <ac:spMk id="21" creationId="{8907DBA4-1A95-85DC-A83E-38436B0F4307}"/>
          </ac:spMkLst>
        </pc:spChg>
        <pc:picChg chg="add mod ord">
          <ac:chgData name="Coyle, Deisy" userId="S::deisy.coyle@nebraska.gov::adc817f3-57f3-4d57-a730-1114016062aa" providerId="AD" clId="Web-{DAC0438B-F9FE-ACB7-E6CA-573E07CD777C}" dt="2024-03-21T16:10:13.270" v="638" actId="1076"/>
          <ac:picMkLst>
            <pc:docMk/>
            <pc:sldMk cId="1999184369" sldId="284"/>
            <ac:picMk id="4" creationId="{843E7614-A3B6-143E-B649-C18360DAD720}"/>
          </ac:picMkLst>
        </pc:picChg>
        <pc:picChg chg="add del mod">
          <ac:chgData name="Coyle, Deisy" userId="S::deisy.coyle@nebraska.gov::adc817f3-57f3-4d57-a730-1114016062aa" providerId="AD" clId="Web-{DAC0438B-F9FE-ACB7-E6CA-573E07CD777C}" dt="2024-03-21T16:54:32.458" v="1264"/>
          <ac:picMkLst>
            <pc:docMk/>
            <pc:sldMk cId="1999184369" sldId="284"/>
            <ac:picMk id="10" creationId="{028A5420-36D1-C5D0-F0AE-40A5CF47FCDF}"/>
          </ac:picMkLst>
        </pc:picChg>
        <pc:inkChg chg="add del">
          <ac:chgData name="Coyle, Deisy" userId="S::deisy.coyle@nebraska.gov::adc817f3-57f3-4d57-a730-1114016062aa" providerId="AD" clId="Web-{DAC0438B-F9FE-ACB7-E6CA-573E07CD777C}" dt="2024-03-21T16:11:06.317" v="654"/>
          <ac:inkMkLst>
            <pc:docMk/>
            <pc:sldMk cId="1999184369" sldId="284"/>
            <ac:inkMk id="9" creationId="{16261BFB-1B81-230B-6D2A-09B989872A02}"/>
          </ac:inkMkLst>
        </pc:inkChg>
        <pc:inkChg chg="add del">
          <ac:chgData name="Coyle, Deisy" userId="S::deisy.coyle@nebraska.gov::adc817f3-57f3-4d57-a730-1114016062aa" providerId="AD" clId="Web-{DAC0438B-F9FE-ACB7-E6CA-573E07CD777C}" dt="2024-03-21T16:11:02.333" v="652"/>
          <ac:inkMkLst>
            <pc:docMk/>
            <pc:sldMk cId="1999184369" sldId="284"/>
            <ac:inkMk id="10" creationId="{C4608CC9-B77C-741F-A025-D7FE94324068}"/>
          </ac:inkMkLst>
        </pc:inkChg>
        <pc:inkChg chg="add">
          <ac:chgData name="Coyle, Deisy" userId="S::deisy.coyle@nebraska.gov::adc817f3-57f3-4d57-a730-1114016062aa" providerId="AD" clId="Web-{DAC0438B-F9FE-ACB7-E6CA-573E07CD777C}" dt="2024-03-21T16:55:08.896" v="1270"/>
          <ac:inkMkLst>
            <pc:docMk/>
            <pc:sldMk cId="1999184369" sldId="284"/>
            <ac:inkMk id="13" creationId="{195163E4-8141-49DA-34F5-3E1AE7EC86EC}"/>
          </ac:inkMkLst>
        </pc:inkChg>
        <pc:inkChg chg="add">
          <ac:chgData name="Coyle, Deisy" userId="S::deisy.coyle@nebraska.gov::adc817f3-57f3-4d57-a730-1114016062aa" providerId="AD" clId="Web-{DAC0438B-F9FE-ACB7-E6CA-573E07CD777C}" dt="2024-03-21T16:55:11.490" v="1271"/>
          <ac:inkMkLst>
            <pc:docMk/>
            <pc:sldMk cId="1999184369" sldId="284"/>
            <ac:inkMk id="14" creationId="{23834F8D-63A6-EF26-CCD4-78F78C84E130}"/>
          </ac:inkMkLst>
        </pc:inkChg>
        <pc:inkChg chg="add">
          <ac:chgData name="Coyle, Deisy" userId="S::deisy.coyle@nebraska.gov::adc817f3-57f3-4d57-a730-1114016062aa" providerId="AD" clId="Web-{DAC0438B-F9FE-ACB7-E6CA-573E07CD777C}" dt="2024-03-21T16:55:12.990" v="1272"/>
          <ac:inkMkLst>
            <pc:docMk/>
            <pc:sldMk cId="1999184369" sldId="284"/>
            <ac:inkMk id="15" creationId="{00A940F1-F3A6-7507-B438-C6E51E64951C}"/>
          </ac:inkMkLst>
        </pc:inkChg>
        <pc:inkChg chg="add">
          <ac:chgData name="Coyle, Deisy" userId="S::deisy.coyle@nebraska.gov::adc817f3-57f3-4d57-a730-1114016062aa" providerId="AD" clId="Web-{DAC0438B-F9FE-ACB7-E6CA-573E07CD777C}" dt="2024-03-21T16:55:15.318" v="1273"/>
          <ac:inkMkLst>
            <pc:docMk/>
            <pc:sldMk cId="1999184369" sldId="284"/>
            <ac:inkMk id="16" creationId="{A2D47F40-401C-18BC-F06E-85DCAD4D472D}"/>
          </ac:inkMkLst>
        </pc:inkChg>
        <pc:inkChg chg="add del">
          <ac:chgData name="Coyle, Deisy" userId="S::deisy.coyle@nebraska.gov::adc817f3-57f3-4d57-a730-1114016062aa" providerId="AD" clId="Web-{DAC0438B-F9FE-ACB7-E6CA-573E07CD777C}" dt="2024-03-21T16:55:21.943" v="1275"/>
          <ac:inkMkLst>
            <pc:docMk/>
            <pc:sldMk cId="1999184369" sldId="284"/>
            <ac:inkMk id="17" creationId="{EA025BC3-00B4-AA9F-C8C0-E4950072A416}"/>
          </ac:inkMkLst>
        </pc:inkChg>
        <pc:inkChg chg="add del">
          <ac:chgData name="Coyle, Deisy" userId="S::deisy.coyle@nebraska.gov::adc817f3-57f3-4d57-a730-1114016062aa" providerId="AD" clId="Web-{DAC0438B-F9FE-ACB7-E6CA-573E07CD777C}" dt="2024-03-21T16:55:34.959" v="1279"/>
          <ac:inkMkLst>
            <pc:docMk/>
            <pc:sldMk cId="1999184369" sldId="284"/>
            <ac:inkMk id="18" creationId="{7CE8975D-0168-9F75-6535-C2909CFF80D1}"/>
          </ac:inkMkLst>
        </pc:inkChg>
        <pc:inkChg chg="add del">
          <ac:chgData name="Coyle, Deisy" userId="S::deisy.coyle@nebraska.gov::adc817f3-57f3-4d57-a730-1114016062aa" providerId="AD" clId="Web-{DAC0438B-F9FE-ACB7-E6CA-573E07CD777C}" dt="2024-03-21T16:55:30.631" v="1278"/>
          <ac:inkMkLst>
            <pc:docMk/>
            <pc:sldMk cId="1999184369" sldId="284"/>
            <ac:inkMk id="19" creationId="{814ECC28-FF6B-0BBC-878A-EFA65FBEBDC2}"/>
          </ac:inkMkLst>
        </pc:inkChg>
        <pc:inkChg chg="add">
          <ac:chgData name="Coyle, Deisy" userId="S::deisy.coyle@nebraska.gov::adc817f3-57f3-4d57-a730-1114016062aa" providerId="AD" clId="Web-{DAC0438B-F9FE-ACB7-E6CA-573E07CD777C}" dt="2024-03-21T16:55:53.397" v="1280"/>
          <ac:inkMkLst>
            <pc:docMk/>
            <pc:sldMk cId="1999184369" sldId="284"/>
            <ac:inkMk id="20" creationId="{4C772398-C7A8-48E1-138B-05F8AE92B641}"/>
          </ac:inkMkLst>
        </pc:inkChg>
        <pc:cxnChg chg="add del mod">
          <ac:chgData name="Coyle, Deisy" userId="S::deisy.coyle@nebraska.gov::adc817f3-57f3-4d57-a730-1114016062aa" providerId="AD" clId="Web-{DAC0438B-F9FE-ACB7-E6CA-573E07CD777C}" dt="2024-03-21T16:54:07.677" v="1258"/>
          <ac:cxnSpMkLst>
            <pc:docMk/>
            <pc:sldMk cId="1999184369" sldId="284"/>
            <ac:cxnSpMk id="3" creationId="{72537971-BE0B-7B57-AD69-45A9C5D1B739}"/>
          </ac:cxnSpMkLst>
        </pc:cxnChg>
        <pc:cxnChg chg="add mod">
          <ac:chgData name="Coyle, Deisy" userId="S::deisy.coyle@nebraska.gov::adc817f3-57f3-4d57-a730-1114016062aa" providerId="AD" clId="Web-{DAC0438B-F9FE-ACB7-E6CA-573E07CD777C}" dt="2024-03-21T16:55:01.115" v="1269" actId="14100"/>
          <ac:cxnSpMkLst>
            <pc:docMk/>
            <pc:sldMk cId="1999184369" sldId="284"/>
            <ac:cxnSpMk id="6" creationId="{0A40D8A1-0BEB-8AAD-5FB9-FAA9754B7CCC}"/>
          </ac:cxnSpMkLst>
        </pc:cxnChg>
        <pc:cxnChg chg="add mod">
          <ac:chgData name="Coyle, Deisy" userId="S::deisy.coyle@nebraska.gov::adc817f3-57f3-4d57-a730-1114016062aa" providerId="AD" clId="Web-{DAC0438B-F9FE-ACB7-E6CA-573E07CD777C}" dt="2024-03-21T16:11:33.583" v="677" actId="14100"/>
          <ac:cxnSpMkLst>
            <pc:docMk/>
            <pc:sldMk cId="1999184369" sldId="284"/>
            <ac:cxnSpMk id="8" creationId="{CA246D8D-BA0C-997C-B7BB-12349BD78E04}"/>
          </ac:cxnSpMkLst>
        </pc:cxnChg>
        <pc:cxnChg chg="add mod">
          <ac:chgData name="Coyle, Deisy" userId="S::deisy.coyle@nebraska.gov::adc817f3-57f3-4d57-a730-1114016062aa" providerId="AD" clId="Web-{DAC0438B-F9FE-ACB7-E6CA-573E07CD777C}" dt="2024-03-21T16:54:53.349" v="1268" actId="14100"/>
          <ac:cxnSpMkLst>
            <pc:docMk/>
            <pc:sldMk cId="1999184369" sldId="284"/>
            <ac:cxnSpMk id="11" creationId="{A4E074D0-4238-C599-6129-11E98D7F5382}"/>
          </ac:cxnSpMkLst>
        </pc:cxnChg>
        <pc:cxnChg chg="add del mod">
          <ac:chgData name="Coyle, Deisy" userId="S::deisy.coyle@nebraska.gov::adc817f3-57f3-4d57-a730-1114016062aa" providerId="AD" clId="Web-{DAC0438B-F9FE-ACB7-E6CA-573E07CD777C}" dt="2024-03-21T16:11:47.099" v="682"/>
          <ac:cxnSpMkLst>
            <pc:docMk/>
            <pc:sldMk cId="1999184369" sldId="284"/>
            <ac:cxnSpMk id="11" creationId="{BBD323A7-4AA5-1B47-9587-03817575F948}"/>
          </ac:cxnSpMkLst>
        </pc:cxnChg>
        <pc:cxnChg chg="add mod">
          <ac:chgData name="Coyle, Deisy" userId="S::deisy.coyle@nebraska.gov::adc817f3-57f3-4d57-a730-1114016062aa" providerId="AD" clId="Web-{DAC0438B-F9FE-ACB7-E6CA-573E07CD777C}" dt="2024-03-21T16:48:52.659" v="1098" actId="14100"/>
          <ac:cxnSpMkLst>
            <pc:docMk/>
            <pc:sldMk cId="1999184369" sldId="284"/>
            <ac:cxnSpMk id="12" creationId="{63ADD53D-EA13-03C5-9B4F-A3B8BD477357}"/>
          </ac:cxnSpMkLst>
        </pc:cxnChg>
        <pc:cxnChg chg="add del mod">
          <ac:chgData name="Coyle, Deisy" userId="S::deisy.coyle@nebraska.gov::adc817f3-57f3-4d57-a730-1114016062aa" providerId="AD" clId="Web-{DAC0438B-F9FE-ACB7-E6CA-573E07CD777C}" dt="2024-03-21T16:56:31.912" v="1303"/>
          <ac:cxnSpMkLst>
            <pc:docMk/>
            <pc:sldMk cId="1999184369" sldId="284"/>
            <ac:cxnSpMk id="22" creationId="{696FC3E9-88A7-F650-27B1-29F4B4B75256}"/>
          </ac:cxnSpMkLst>
        </pc:cxnChg>
        <pc:cxnChg chg="add mod">
          <ac:chgData name="Coyle, Deisy" userId="S::deisy.coyle@nebraska.gov::adc817f3-57f3-4d57-a730-1114016062aa" providerId="AD" clId="Web-{DAC0438B-F9FE-ACB7-E6CA-573E07CD777C}" dt="2024-03-21T16:56:46.663" v="1306" actId="14100"/>
          <ac:cxnSpMkLst>
            <pc:docMk/>
            <pc:sldMk cId="1999184369" sldId="284"/>
            <ac:cxnSpMk id="23" creationId="{6185114D-7A99-8CAB-0B7A-743504C713E8}"/>
          </ac:cxnSpMkLst>
        </pc:cxnChg>
      </pc:sldChg>
      <pc:sldChg chg="addSp delSp modSp new mod modClrScheme chgLayout">
        <pc:chgData name="Coyle, Deisy" userId="S::deisy.coyle@nebraska.gov::adc817f3-57f3-4d57-a730-1114016062aa" providerId="AD" clId="Web-{DAC0438B-F9FE-ACB7-E6CA-573E07CD777C}" dt="2024-03-21T16:21:30.421" v="969" actId="20577"/>
        <pc:sldMkLst>
          <pc:docMk/>
          <pc:sldMk cId="961169231" sldId="285"/>
        </pc:sldMkLst>
        <pc:spChg chg="mod ord">
          <ac:chgData name="Coyle, Deisy" userId="S::deisy.coyle@nebraska.gov::adc817f3-57f3-4d57-a730-1114016062aa" providerId="AD" clId="Web-{DAC0438B-F9FE-ACB7-E6CA-573E07CD777C}" dt="2024-03-21T16:20:31.811" v="955" actId="20577"/>
          <ac:spMkLst>
            <pc:docMk/>
            <pc:sldMk cId="961169231" sldId="285"/>
            <ac:spMk id="2" creationId="{21C9D5BD-D120-6C05-4251-CD4D44E94790}"/>
          </ac:spMkLst>
        </pc:spChg>
        <pc:spChg chg="del">
          <ac:chgData name="Coyle, Deisy" userId="S::deisy.coyle@nebraska.gov::adc817f3-57f3-4d57-a730-1114016062aa" providerId="AD" clId="Web-{DAC0438B-F9FE-ACB7-E6CA-573E07CD777C}" dt="2024-03-21T16:19:57.514" v="924"/>
          <ac:spMkLst>
            <pc:docMk/>
            <pc:sldMk cId="961169231" sldId="285"/>
            <ac:spMk id="3" creationId="{980B195F-E7DD-4A39-B73B-CE91000036FD}"/>
          </ac:spMkLst>
        </pc:spChg>
        <pc:spChg chg="add mod">
          <ac:chgData name="Coyle, Deisy" userId="S::deisy.coyle@nebraska.gov::adc817f3-57f3-4d57-a730-1114016062aa" providerId="AD" clId="Web-{DAC0438B-F9FE-ACB7-E6CA-573E07CD777C}" dt="2024-03-21T16:21:30.421" v="969" actId="20577"/>
          <ac:spMkLst>
            <pc:docMk/>
            <pc:sldMk cId="961169231" sldId="285"/>
            <ac:spMk id="5" creationId="{CC921C2D-B34E-F0AB-F419-EA0FF5BBBE03}"/>
          </ac:spMkLst>
        </pc:spChg>
        <pc:cxnChg chg="add mod">
          <ac:chgData name="Coyle, Deisy" userId="S::deisy.coyle@nebraska.gov::adc817f3-57f3-4d57-a730-1114016062aa" providerId="AD" clId="Web-{DAC0438B-F9FE-ACB7-E6CA-573E07CD777C}" dt="2024-03-21T16:21:25.468" v="964"/>
          <ac:cxnSpMkLst>
            <pc:docMk/>
            <pc:sldMk cId="961169231" sldId="285"/>
            <ac:cxnSpMk id="6" creationId="{D6E433D9-CFD9-F6D3-A3AD-0EA87B7F5F52}"/>
          </ac:cxnSpMkLst>
        </pc:cxnChg>
      </pc:sldChg>
      <pc:sldChg chg="modSp new">
        <pc:chgData name="Coyle, Deisy" userId="S::deisy.coyle@nebraska.gov::adc817f3-57f3-4d57-a730-1114016062aa" providerId="AD" clId="Web-{DAC0438B-F9FE-ACB7-E6CA-573E07CD777C}" dt="2024-03-21T17:17:07.422" v="1591" actId="20577"/>
        <pc:sldMkLst>
          <pc:docMk/>
          <pc:sldMk cId="3717221561" sldId="286"/>
        </pc:sldMkLst>
        <pc:spChg chg="mod">
          <ac:chgData name="Coyle, Deisy" userId="S::deisy.coyle@nebraska.gov::adc817f3-57f3-4d57-a730-1114016062aa" providerId="AD" clId="Web-{DAC0438B-F9FE-ACB7-E6CA-573E07CD777C}" dt="2024-03-21T17:07:58.886" v="1506" actId="20577"/>
          <ac:spMkLst>
            <pc:docMk/>
            <pc:sldMk cId="3717221561" sldId="286"/>
            <ac:spMk id="2" creationId="{6BFCD619-D9E7-6453-E8D3-00AB6F83B397}"/>
          </ac:spMkLst>
        </pc:spChg>
        <pc:spChg chg="mod">
          <ac:chgData name="Coyle, Deisy" userId="S::deisy.coyle@nebraska.gov::adc817f3-57f3-4d57-a730-1114016062aa" providerId="AD" clId="Web-{DAC0438B-F9FE-ACB7-E6CA-573E07CD777C}" dt="2024-03-21T17:17:07.422" v="1591" actId="20577"/>
          <ac:spMkLst>
            <pc:docMk/>
            <pc:sldMk cId="3717221561" sldId="286"/>
            <ac:spMk id="3" creationId="{5FAAF501-E57D-E51D-E7F5-9A00CD78EDB0}"/>
          </ac:spMkLst>
        </pc:spChg>
      </pc:sldChg>
      <pc:sldChg chg="modSp new">
        <pc:chgData name="Coyle, Deisy" userId="S::deisy.coyle@nebraska.gov::adc817f3-57f3-4d57-a730-1114016062aa" providerId="AD" clId="Web-{DAC0438B-F9FE-ACB7-E6CA-573E07CD777C}" dt="2024-03-21T17:49:27.843" v="1733" actId="20577"/>
        <pc:sldMkLst>
          <pc:docMk/>
          <pc:sldMk cId="4260745632" sldId="287"/>
        </pc:sldMkLst>
        <pc:spChg chg="mod">
          <ac:chgData name="Coyle, Deisy" userId="S::deisy.coyle@nebraska.gov::adc817f3-57f3-4d57-a730-1114016062aa" providerId="AD" clId="Web-{DAC0438B-F9FE-ACB7-E6CA-573E07CD777C}" dt="2024-03-21T17:08:10.058" v="1516" actId="20577"/>
          <ac:spMkLst>
            <pc:docMk/>
            <pc:sldMk cId="4260745632" sldId="287"/>
            <ac:spMk id="2" creationId="{F8CA6CE4-C8EE-3032-2DE6-93A568306F98}"/>
          </ac:spMkLst>
        </pc:spChg>
        <pc:spChg chg="mod">
          <ac:chgData name="Coyle, Deisy" userId="S::deisy.coyle@nebraska.gov::adc817f3-57f3-4d57-a730-1114016062aa" providerId="AD" clId="Web-{DAC0438B-F9FE-ACB7-E6CA-573E07CD777C}" dt="2024-03-21T17:49:27.843" v="1733" actId="20577"/>
          <ac:spMkLst>
            <pc:docMk/>
            <pc:sldMk cId="4260745632" sldId="287"/>
            <ac:spMk id="3" creationId="{958FB1BB-2E1C-4591-C142-7FED973BFB74}"/>
          </ac:spMkLst>
        </pc:spChg>
      </pc:sldChg>
      <pc:sldChg chg="add">
        <pc:chgData name="Coyle, Deisy" userId="S::deisy.coyle@nebraska.gov::adc817f3-57f3-4d57-a730-1114016062aa" providerId="AD" clId="Web-{DAC0438B-F9FE-ACB7-E6CA-573E07CD777C}" dt="2024-03-21T17:59:25.770" v="1968"/>
        <pc:sldMkLst>
          <pc:docMk/>
          <pc:sldMk cId="2652892464" sldId="288"/>
        </pc:sldMkLst>
      </pc:sldChg>
      <pc:sldChg chg="modSp add">
        <pc:chgData name="Coyle, Deisy" userId="S::deisy.coyle@nebraska.gov::adc817f3-57f3-4d57-a730-1114016062aa" providerId="AD" clId="Web-{DAC0438B-F9FE-ACB7-E6CA-573E07CD777C}" dt="2024-03-21T18:00:48.020" v="1978" actId="20577"/>
        <pc:sldMkLst>
          <pc:docMk/>
          <pc:sldMk cId="480240830" sldId="289"/>
        </pc:sldMkLst>
        <pc:spChg chg="mod">
          <ac:chgData name="Coyle, Deisy" userId="S::deisy.coyle@nebraska.gov::adc817f3-57f3-4d57-a730-1114016062aa" providerId="AD" clId="Web-{DAC0438B-F9FE-ACB7-E6CA-573E07CD777C}" dt="2024-03-21T18:00:48.020" v="1978" actId="20577"/>
          <ac:spMkLst>
            <pc:docMk/>
            <pc:sldMk cId="480240830" sldId="289"/>
            <ac:spMk id="3" creationId="{7EB7EE39-CBD2-1704-A714-A99B02626E00}"/>
          </ac:spMkLst>
        </pc:spChg>
      </pc:sldChg>
      <pc:sldChg chg="new del">
        <pc:chgData name="Coyle, Deisy" userId="S::deisy.coyle@nebraska.gov::adc817f3-57f3-4d57-a730-1114016062aa" providerId="AD" clId="Web-{DAC0438B-F9FE-ACB7-E6CA-573E07CD777C}" dt="2024-03-21T18:00:59.364" v="1981"/>
        <pc:sldMkLst>
          <pc:docMk/>
          <pc:sldMk cId="3748007939" sldId="290"/>
        </pc:sldMkLst>
      </pc:sldChg>
      <pc:sldChg chg="add">
        <pc:chgData name="Coyle, Deisy" userId="S::deisy.coyle@nebraska.gov::adc817f3-57f3-4d57-a730-1114016062aa" providerId="AD" clId="Web-{DAC0438B-F9FE-ACB7-E6CA-573E07CD777C}" dt="2024-03-21T18:00:56.989" v="1980"/>
        <pc:sldMkLst>
          <pc:docMk/>
          <pc:sldMk cId="274830707" sldId="291"/>
        </pc:sldMkLst>
      </pc:sldChg>
      <pc:sldChg chg="modSp add">
        <pc:chgData name="Coyle, Deisy" userId="S::deisy.coyle@nebraska.gov::adc817f3-57f3-4d57-a730-1114016062aa" providerId="AD" clId="Web-{DAC0438B-F9FE-ACB7-E6CA-573E07CD777C}" dt="2024-03-21T18:01:18.583" v="1986" actId="20577"/>
        <pc:sldMkLst>
          <pc:docMk/>
          <pc:sldMk cId="2569070844" sldId="292"/>
        </pc:sldMkLst>
        <pc:spChg chg="mod">
          <ac:chgData name="Coyle, Deisy" userId="S::deisy.coyle@nebraska.gov::adc817f3-57f3-4d57-a730-1114016062aa" providerId="AD" clId="Web-{DAC0438B-F9FE-ACB7-E6CA-573E07CD777C}" dt="2024-03-21T18:01:18.583" v="1986" actId="20577"/>
          <ac:spMkLst>
            <pc:docMk/>
            <pc:sldMk cId="2569070844" sldId="292"/>
            <ac:spMk id="3" creationId="{2FEF6BEB-0EAA-2145-1BDC-C6CE9F9A583C}"/>
          </ac:spMkLst>
        </pc:spChg>
      </pc:sldChg>
      <pc:sldChg chg="add">
        <pc:chgData name="Coyle, Deisy" userId="S::deisy.coyle@nebraska.gov::adc817f3-57f3-4d57-a730-1114016062aa" providerId="AD" clId="Web-{DAC0438B-F9FE-ACB7-E6CA-573E07CD777C}" dt="2024-03-21T18:01:26.536" v="1987"/>
        <pc:sldMkLst>
          <pc:docMk/>
          <pc:sldMk cId="1215807128" sldId="293"/>
        </pc:sldMkLst>
      </pc:sldChg>
    </pc:docChg>
  </pc:docChgLst>
  <pc:docChgLst>
    <pc:chgData name="Coyle, Deisy" userId="S::deisy.coyle@nebraska.gov::adc817f3-57f3-4d57-a730-1114016062aa" providerId="AD" clId="Web-{F277DBE2-E55E-E79C-7D9E-3B1E50D9BADF}"/>
    <pc:docChg chg="modSld">
      <pc:chgData name="Coyle, Deisy" userId="S::deisy.coyle@nebraska.gov::adc817f3-57f3-4d57-a730-1114016062aa" providerId="AD" clId="Web-{F277DBE2-E55E-E79C-7D9E-3B1E50D9BADF}" dt="2024-03-22T20:36:19.321" v="5"/>
      <pc:docMkLst>
        <pc:docMk/>
      </pc:docMkLst>
      <pc:sldChg chg="modSp delCm modCm">
        <pc:chgData name="Coyle, Deisy" userId="S::deisy.coyle@nebraska.gov::adc817f3-57f3-4d57-a730-1114016062aa" providerId="AD" clId="Web-{F277DBE2-E55E-E79C-7D9E-3B1E50D9BADF}" dt="2024-03-22T20:36:19.321" v="5"/>
        <pc:sldMkLst>
          <pc:docMk/>
          <pc:sldMk cId="274830707" sldId="291"/>
        </pc:sldMkLst>
        <pc:graphicFrameChg chg="modGraphic">
          <ac:chgData name="Coyle, Deisy" userId="S::deisy.coyle@nebraska.gov::adc817f3-57f3-4d57-a730-1114016062aa" providerId="AD" clId="Web-{F277DBE2-E55E-E79C-7D9E-3B1E50D9BADF}" dt="2024-03-22T20:36:13.525" v="4" actId="20577"/>
          <ac:graphicFrameMkLst>
            <pc:docMk/>
            <pc:sldMk cId="274830707" sldId="291"/>
            <ac:graphicFrameMk id="5" creationId="{AF111EC2-BAEC-C62A-BD0C-8B07E8CA0D3F}"/>
          </ac:graphicFrameMkLst>
        </pc:graphicFrameChg>
        <pc:extLst>
          <p:ext xmlns:p="http://schemas.openxmlformats.org/presentationml/2006/main" uri="{D6D511B9-2390-475A-947B-AFAB55BFBCF1}">
            <pc226:cmChg xmlns:pc226="http://schemas.microsoft.com/office/powerpoint/2022/06/main/command" chg="del mod modRxn">
              <pc226:chgData name="Coyle, Deisy" userId="S::deisy.coyle@nebraska.gov::adc817f3-57f3-4d57-a730-1114016062aa" providerId="AD" clId="Web-{F277DBE2-E55E-E79C-7D9E-3B1E50D9BADF}" dt="2024-03-22T20:36:19.321" v="5"/>
              <pc2:cmMkLst xmlns:pc2="http://schemas.microsoft.com/office/powerpoint/2019/9/main/command">
                <pc:docMk/>
                <pc:sldMk cId="274830707" sldId="291"/>
                <pc2:cmMk id="{BFF72975-3C1C-4D1B-8E63-327E016AA483}"/>
              </pc2:cmMkLst>
            </pc226:cmChg>
          </p:ext>
        </pc:extLst>
      </pc:sldChg>
    </pc:docChg>
  </pc:docChgLst>
  <pc:docChgLst>
    <pc:chgData name="Coyle, Deisy" userId="S::deisy.coyle@nebraska.gov::adc817f3-57f3-4d57-a730-1114016062aa" providerId="AD" clId="Web-{2D188175-1AB4-CBBB-7E2B-06B2830A9978}"/>
    <pc:docChg chg="modSld">
      <pc:chgData name="Coyle, Deisy" userId="S::deisy.coyle@nebraska.gov::adc817f3-57f3-4d57-a730-1114016062aa" providerId="AD" clId="Web-{2D188175-1AB4-CBBB-7E2B-06B2830A9978}" dt="2024-03-21T16:21:58.915" v="13" actId="20577"/>
      <pc:docMkLst>
        <pc:docMk/>
      </pc:docMkLst>
      <pc:sldChg chg="modSp">
        <pc:chgData name="Coyle, Deisy" userId="S::deisy.coyle@nebraska.gov::adc817f3-57f3-4d57-a730-1114016062aa" providerId="AD" clId="Web-{2D188175-1AB4-CBBB-7E2B-06B2830A9978}" dt="2024-03-21T16:21:58.915" v="13" actId="20577"/>
        <pc:sldMkLst>
          <pc:docMk/>
          <pc:sldMk cId="157672480" sldId="258"/>
        </pc:sldMkLst>
        <pc:spChg chg="mod">
          <ac:chgData name="Coyle, Deisy" userId="S::deisy.coyle@nebraska.gov::adc817f3-57f3-4d57-a730-1114016062aa" providerId="AD" clId="Web-{2D188175-1AB4-CBBB-7E2B-06B2830A9978}" dt="2024-03-21T16:21:58.915" v="13" actId="20577"/>
          <ac:spMkLst>
            <pc:docMk/>
            <pc:sldMk cId="157672480" sldId="258"/>
            <ac:spMk id="3" creationId="{00000000-0000-0000-0000-000000000000}"/>
          </ac:spMkLst>
        </pc:spChg>
      </pc:sldChg>
    </pc:docChg>
  </pc:docChgLst>
  <pc:docChgLst>
    <pc:chgData name="Stansbury, Atticus" userId="S::atticus.stansbury@nebraska.gov::e8f59e31-ffe7-47da-862d-e89e6de8fdc9" providerId="AD" clId="Web-{EEC60E7C-CFEE-E0AC-3397-B2A2DD9CF610}"/>
    <pc:docChg chg="addSld modSld">
      <pc:chgData name="Stansbury, Atticus" userId="S::atticus.stansbury@nebraska.gov::e8f59e31-ffe7-47da-862d-e89e6de8fdc9" providerId="AD" clId="Web-{EEC60E7C-CFEE-E0AC-3397-B2A2DD9CF610}" dt="2024-03-07T21:43:31.859" v="312" actId="20577"/>
      <pc:docMkLst>
        <pc:docMk/>
      </pc:docMkLst>
      <pc:sldChg chg="modSp">
        <pc:chgData name="Stansbury, Atticus" userId="S::atticus.stansbury@nebraska.gov::e8f59e31-ffe7-47da-862d-e89e6de8fdc9" providerId="AD" clId="Web-{EEC60E7C-CFEE-E0AC-3397-B2A2DD9CF610}" dt="2024-03-07T21:25:19.195" v="59" actId="20577"/>
        <pc:sldMkLst>
          <pc:docMk/>
          <pc:sldMk cId="1387455912" sldId="256"/>
        </pc:sldMkLst>
        <pc:spChg chg="mod">
          <ac:chgData name="Stansbury, Atticus" userId="S::atticus.stansbury@nebraska.gov::e8f59e31-ffe7-47da-862d-e89e6de8fdc9" providerId="AD" clId="Web-{EEC60E7C-CFEE-E0AC-3397-B2A2DD9CF610}" dt="2024-03-07T21:25:19.195" v="59" actId="20577"/>
          <ac:spMkLst>
            <pc:docMk/>
            <pc:sldMk cId="1387455912" sldId="256"/>
            <ac:spMk id="5" creationId="{00000000-0000-0000-0000-000000000000}"/>
          </ac:spMkLst>
        </pc:spChg>
      </pc:sldChg>
      <pc:sldChg chg="modSp">
        <pc:chgData name="Stansbury, Atticus" userId="S::atticus.stansbury@nebraska.gov::e8f59e31-ffe7-47da-862d-e89e6de8fdc9" providerId="AD" clId="Web-{EEC60E7C-CFEE-E0AC-3397-B2A2DD9CF610}" dt="2024-03-07T21:33:03.261" v="147" actId="20577"/>
        <pc:sldMkLst>
          <pc:docMk/>
          <pc:sldMk cId="3559077886" sldId="257"/>
        </pc:sldMkLst>
        <pc:spChg chg="mod">
          <ac:chgData name="Stansbury, Atticus" userId="S::atticus.stansbury@nebraska.gov::e8f59e31-ffe7-47da-862d-e89e6de8fdc9" providerId="AD" clId="Web-{EEC60E7C-CFEE-E0AC-3397-B2A2DD9CF610}" dt="2024-03-07T21:27:16.118" v="83" actId="20577"/>
          <ac:spMkLst>
            <pc:docMk/>
            <pc:sldMk cId="3559077886" sldId="257"/>
            <ac:spMk id="2" creationId="{00000000-0000-0000-0000-000000000000}"/>
          </ac:spMkLst>
        </pc:spChg>
        <pc:spChg chg="mod">
          <ac:chgData name="Stansbury, Atticus" userId="S::atticus.stansbury@nebraska.gov::e8f59e31-ffe7-47da-862d-e89e6de8fdc9" providerId="AD" clId="Web-{EEC60E7C-CFEE-E0AC-3397-B2A2DD9CF610}" dt="2024-03-07T21:33:03.261" v="147" actId="20577"/>
          <ac:spMkLst>
            <pc:docMk/>
            <pc:sldMk cId="3559077886" sldId="257"/>
            <ac:spMk id="3" creationId="{00000000-0000-0000-0000-000000000000}"/>
          </ac:spMkLst>
        </pc:spChg>
      </pc:sldChg>
      <pc:sldChg chg="modSp">
        <pc:chgData name="Stansbury, Atticus" userId="S::atticus.stansbury@nebraska.gov::e8f59e31-ffe7-47da-862d-e89e6de8fdc9" providerId="AD" clId="Web-{EEC60E7C-CFEE-E0AC-3397-B2A2DD9CF610}" dt="2024-03-07T21:29:16.947" v="142" actId="20577"/>
        <pc:sldMkLst>
          <pc:docMk/>
          <pc:sldMk cId="157672480" sldId="258"/>
        </pc:sldMkLst>
        <pc:spChg chg="mod">
          <ac:chgData name="Stansbury, Atticus" userId="S::atticus.stansbury@nebraska.gov::e8f59e31-ffe7-47da-862d-e89e6de8fdc9" providerId="AD" clId="Web-{EEC60E7C-CFEE-E0AC-3397-B2A2DD9CF610}" dt="2024-03-07T21:22:43.725" v="19" actId="20577"/>
          <ac:spMkLst>
            <pc:docMk/>
            <pc:sldMk cId="157672480" sldId="258"/>
            <ac:spMk id="2" creationId="{00000000-0000-0000-0000-000000000000}"/>
          </ac:spMkLst>
        </pc:spChg>
        <pc:spChg chg="mod">
          <ac:chgData name="Stansbury, Atticus" userId="S::atticus.stansbury@nebraska.gov::e8f59e31-ffe7-47da-862d-e89e6de8fdc9" providerId="AD" clId="Web-{EEC60E7C-CFEE-E0AC-3397-B2A2DD9CF610}" dt="2024-03-07T21:29:16.947" v="142" actId="20577"/>
          <ac:spMkLst>
            <pc:docMk/>
            <pc:sldMk cId="157672480" sldId="258"/>
            <ac:spMk id="3" creationId="{00000000-0000-0000-0000-000000000000}"/>
          </ac:spMkLst>
        </pc:spChg>
      </pc:sldChg>
      <pc:sldChg chg="modSp">
        <pc:chgData name="Stansbury, Atticus" userId="S::atticus.stansbury@nebraska.gov::e8f59e31-ffe7-47da-862d-e89e6de8fdc9" providerId="AD" clId="Web-{EEC60E7C-CFEE-E0AC-3397-B2A2DD9CF610}" dt="2024-03-07T21:33:28.449" v="149" actId="20577"/>
        <pc:sldMkLst>
          <pc:docMk/>
          <pc:sldMk cId="1471377619" sldId="259"/>
        </pc:sldMkLst>
        <pc:spChg chg="mod">
          <ac:chgData name="Stansbury, Atticus" userId="S::atticus.stansbury@nebraska.gov::e8f59e31-ffe7-47da-862d-e89e6de8fdc9" providerId="AD" clId="Web-{EEC60E7C-CFEE-E0AC-3397-B2A2DD9CF610}" dt="2024-03-07T21:33:28.449" v="149" actId="20577"/>
          <ac:spMkLst>
            <pc:docMk/>
            <pc:sldMk cId="1471377619" sldId="259"/>
            <ac:spMk id="2" creationId="{00000000-0000-0000-0000-000000000000}"/>
          </ac:spMkLst>
        </pc:spChg>
      </pc:sldChg>
      <pc:sldChg chg="modSp">
        <pc:chgData name="Stansbury, Atticus" userId="S::atticus.stansbury@nebraska.gov::e8f59e31-ffe7-47da-862d-e89e6de8fdc9" providerId="AD" clId="Web-{EEC60E7C-CFEE-E0AC-3397-B2A2DD9CF610}" dt="2024-03-07T21:33:36.245" v="156" actId="20577"/>
        <pc:sldMkLst>
          <pc:docMk/>
          <pc:sldMk cId="3075797417" sldId="260"/>
        </pc:sldMkLst>
        <pc:spChg chg="mod">
          <ac:chgData name="Stansbury, Atticus" userId="S::atticus.stansbury@nebraska.gov::e8f59e31-ffe7-47da-862d-e89e6de8fdc9" providerId="AD" clId="Web-{EEC60E7C-CFEE-E0AC-3397-B2A2DD9CF610}" dt="2024-03-07T21:33:36.245" v="156" actId="20577"/>
          <ac:spMkLst>
            <pc:docMk/>
            <pc:sldMk cId="3075797417" sldId="260"/>
            <ac:spMk id="2" creationId="{00000000-0000-0000-0000-000000000000}"/>
          </ac:spMkLst>
        </pc:spChg>
      </pc:sldChg>
      <pc:sldChg chg="modSp new">
        <pc:chgData name="Stansbury, Atticus" userId="S::atticus.stansbury@nebraska.gov::e8f59e31-ffe7-47da-862d-e89e6de8fdc9" providerId="AD" clId="Web-{EEC60E7C-CFEE-E0AC-3397-B2A2DD9CF610}" dt="2024-03-07T21:33:58.543" v="165" actId="20577"/>
        <pc:sldMkLst>
          <pc:docMk/>
          <pc:sldMk cId="130928482" sldId="261"/>
        </pc:sldMkLst>
        <pc:spChg chg="mod">
          <ac:chgData name="Stansbury, Atticus" userId="S::atticus.stansbury@nebraska.gov::e8f59e31-ffe7-47da-862d-e89e6de8fdc9" providerId="AD" clId="Web-{EEC60E7C-CFEE-E0AC-3397-B2A2DD9CF610}" dt="2024-03-07T21:33:58.543" v="165" actId="20577"/>
          <ac:spMkLst>
            <pc:docMk/>
            <pc:sldMk cId="130928482" sldId="261"/>
            <ac:spMk id="2" creationId="{AA077311-EBE7-FAC8-BEB8-1C109CD87172}"/>
          </ac:spMkLst>
        </pc:spChg>
      </pc:sldChg>
      <pc:sldChg chg="modSp new">
        <pc:chgData name="Stansbury, Atticus" userId="S::atticus.stansbury@nebraska.gov::e8f59e31-ffe7-47da-862d-e89e6de8fdc9" providerId="AD" clId="Web-{EEC60E7C-CFEE-E0AC-3397-B2A2DD9CF610}" dt="2024-03-07T21:34:14.808" v="180" actId="20577"/>
        <pc:sldMkLst>
          <pc:docMk/>
          <pc:sldMk cId="3875712399" sldId="262"/>
        </pc:sldMkLst>
        <pc:spChg chg="mod">
          <ac:chgData name="Stansbury, Atticus" userId="S::atticus.stansbury@nebraska.gov::e8f59e31-ffe7-47da-862d-e89e6de8fdc9" providerId="AD" clId="Web-{EEC60E7C-CFEE-E0AC-3397-B2A2DD9CF610}" dt="2024-03-07T21:34:14.808" v="180" actId="20577"/>
          <ac:spMkLst>
            <pc:docMk/>
            <pc:sldMk cId="3875712399" sldId="262"/>
            <ac:spMk id="2" creationId="{6942493E-033C-9D9F-DA5C-E95C765B698D}"/>
          </ac:spMkLst>
        </pc:spChg>
      </pc:sldChg>
      <pc:sldChg chg="modSp new">
        <pc:chgData name="Stansbury, Atticus" userId="S::atticus.stansbury@nebraska.gov::e8f59e31-ffe7-47da-862d-e89e6de8fdc9" providerId="AD" clId="Web-{EEC60E7C-CFEE-E0AC-3397-B2A2DD9CF610}" dt="2024-03-07T21:34:19.746" v="185" actId="20577"/>
        <pc:sldMkLst>
          <pc:docMk/>
          <pc:sldMk cId="436968204" sldId="263"/>
        </pc:sldMkLst>
        <pc:spChg chg="mod">
          <ac:chgData name="Stansbury, Atticus" userId="S::atticus.stansbury@nebraska.gov::e8f59e31-ffe7-47da-862d-e89e6de8fdc9" providerId="AD" clId="Web-{EEC60E7C-CFEE-E0AC-3397-B2A2DD9CF610}" dt="2024-03-07T21:34:19.746" v="185" actId="20577"/>
          <ac:spMkLst>
            <pc:docMk/>
            <pc:sldMk cId="436968204" sldId="263"/>
            <ac:spMk id="2" creationId="{8240CCE7-8887-5073-307A-FEF630003040}"/>
          </ac:spMkLst>
        </pc:spChg>
      </pc:sldChg>
      <pc:sldChg chg="modSp new">
        <pc:chgData name="Stansbury, Atticus" userId="S::atticus.stansbury@nebraska.gov::e8f59e31-ffe7-47da-862d-e89e6de8fdc9" providerId="AD" clId="Web-{EEC60E7C-CFEE-E0AC-3397-B2A2DD9CF610}" dt="2024-03-07T21:34:31.433" v="207" actId="20577"/>
        <pc:sldMkLst>
          <pc:docMk/>
          <pc:sldMk cId="3320979289" sldId="264"/>
        </pc:sldMkLst>
        <pc:spChg chg="mod">
          <ac:chgData name="Stansbury, Atticus" userId="S::atticus.stansbury@nebraska.gov::e8f59e31-ffe7-47da-862d-e89e6de8fdc9" providerId="AD" clId="Web-{EEC60E7C-CFEE-E0AC-3397-B2A2DD9CF610}" dt="2024-03-07T21:34:31.433" v="207" actId="20577"/>
          <ac:spMkLst>
            <pc:docMk/>
            <pc:sldMk cId="3320979289" sldId="264"/>
            <ac:spMk id="2" creationId="{5F7385A9-F42A-1DCC-8D84-468678828FEE}"/>
          </ac:spMkLst>
        </pc:spChg>
      </pc:sldChg>
      <pc:sldChg chg="modSp new">
        <pc:chgData name="Stansbury, Atticus" userId="S::atticus.stansbury@nebraska.gov::e8f59e31-ffe7-47da-862d-e89e6de8fdc9" providerId="AD" clId="Web-{EEC60E7C-CFEE-E0AC-3397-B2A2DD9CF610}" dt="2024-03-07T21:34:57.293" v="216" actId="20577"/>
        <pc:sldMkLst>
          <pc:docMk/>
          <pc:sldMk cId="461197809" sldId="265"/>
        </pc:sldMkLst>
        <pc:spChg chg="mod">
          <ac:chgData name="Stansbury, Atticus" userId="S::atticus.stansbury@nebraska.gov::e8f59e31-ffe7-47da-862d-e89e6de8fdc9" providerId="AD" clId="Web-{EEC60E7C-CFEE-E0AC-3397-B2A2DD9CF610}" dt="2024-03-07T21:34:57.293" v="216" actId="20577"/>
          <ac:spMkLst>
            <pc:docMk/>
            <pc:sldMk cId="461197809" sldId="265"/>
            <ac:spMk id="2" creationId="{F4D75B0A-1FCE-2141-2B46-5316C2C04649}"/>
          </ac:spMkLst>
        </pc:spChg>
      </pc:sldChg>
      <pc:sldChg chg="modSp new">
        <pc:chgData name="Stansbury, Atticus" userId="S::atticus.stansbury@nebraska.gov::e8f59e31-ffe7-47da-862d-e89e6de8fdc9" providerId="AD" clId="Web-{EEC60E7C-CFEE-E0AC-3397-B2A2DD9CF610}" dt="2024-03-07T21:35:08.449" v="228" actId="20577"/>
        <pc:sldMkLst>
          <pc:docMk/>
          <pc:sldMk cId="2083830409" sldId="266"/>
        </pc:sldMkLst>
        <pc:spChg chg="mod">
          <ac:chgData name="Stansbury, Atticus" userId="S::atticus.stansbury@nebraska.gov::e8f59e31-ffe7-47da-862d-e89e6de8fdc9" providerId="AD" clId="Web-{EEC60E7C-CFEE-E0AC-3397-B2A2DD9CF610}" dt="2024-03-07T21:35:08.449" v="228" actId="20577"/>
          <ac:spMkLst>
            <pc:docMk/>
            <pc:sldMk cId="2083830409" sldId="266"/>
            <ac:spMk id="2" creationId="{81940CF9-5F35-CB0A-7995-EF740229854F}"/>
          </ac:spMkLst>
        </pc:spChg>
      </pc:sldChg>
      <pc:sldChg chg="modSp new">
        <pc:chgData name="Stansbury, Atticus" userId="S::atticus.stansbury@nebraska.gov::e8f59e31-ffe7-47da-862d-e89e6de8fdc9" providerId="AD" clId="Web-{EEC60E7C-CFEE-E0AC-3397-B2A2DD9CF610}" dt="2024-03-07T21:35:13.481" v="230" actId="20577"/>
        <pc:sldMkLst>
          <pc:docMk/>
          <pc:sldMk cId="345442014" sldId="267"/>
        </pc:sldMkLst>
        <pc:spChg chg="mod">
          <ac:chgData name="Stansbury, Atticus" userId="S::atticus.stansbury@nebraska.gov::e8f59e31-ffe7-47da-862d-e89e6de8fdc9" providerId="AD" clId="Web-{EEC60E7C-CFEE-E0AC-3397-B2A2DD9CF610}" dt="2024-03-07T21:35:13.481" v="230" actId="20577"/>
          <ac:spMkLst>
            <pc:docMk/>
            <pc:sldMk cId="345442014" sldId="267"/>
            <ac:spMk id="2" creationId="{B56FA28D-0745-B39C-DEB3-C7C91B9F08E2}"/>
          </ac:spMkLst>
        </pc:spChg>
      </pc:sldChg>
      <pc:sldChg chg="modSp new">
        <pc:chgData name="Stansbury, Atticus" userId="S::atticus.stansbury@nebraska.gov::e8f59e31-ffe7-47da-862d-e89e6de8fdc9" providerId="AD" clId="Web-{EEC60E7C-CFEE-E0AC-3397-B2A2DD9CF610}" dt="2024-03-07T21:36:34.856" v="276" actId="20577"/>
        <pc:sldMkLst>
          <pc:docMk/>
          <pc:sldMk cId="3529292264" sldId="268"/>
        </pc:sldMkLst>
        <pc:spChg chg="mod">
          <ac:chgData name="Stansbury, Atticus" userId="S::atticus.stansbury@nebraska.gov::e8f59e31-ffe7-47da-862d-e89e6de8fdc9" providerId="AD" clId="Web-{EEC60E7C-CFEE-E0AC-3397-B2A2DD9CF610}" dt="2024-03-07T21:35:34.199" v="245" actId="20577"/>
          <ac:spMkLst>
            <pc:docMk/>
            <pc:sldMk cId="3529292264" sldId="268"/>
            <ac:spMk id="2" creationId="{8CC77B0F-F0B8-2081-0D1A-56AA98EC24A6}"/>
          </ac:spMkLst>
        </pc:spChg>
        <pc:spChg chg="mod">
          <ac:chgData name="Stansbury, Atticus" userId="S::atticus.stansbury@nebraska.gov::e8f59e31-ffe7-47da-862d-e89e6de8fdc9" providerId="AD" clId="Web-{EEC60E7C-CFEE-E0AC-3397-B2A2DD9CF610}" dt="2024-03-07T21:36:34.856" v="276" actId="20577"/>
          <ac:spMkLst>
            <pc:docMk/>
            <pc:sldMk cId="3529292264" sldId="268"/>
            <ac:spMk id="3" creationId="{0B88B058-2E7E-1C9D-A9BD-64B9471204D2}"/>
          </ac:spMkLst>
        </pc:spChg>
      </pc:sldChg>
      <pc:sldChg chg="modSp new">
        <pc:chgData name="Stansbury, Atticus" userId="S::atticus.stansbury@nebraska.gov::e8f59e31-ffe7-47da-862d-e89e6de8fdc9" providerId="AD" clId="Web-{EEC60E7C-CFEE-E0AC-3397-B2A2DD9CF610}" dt="2024-03-07T21:43:31.859" v="312" actId="20577"/>
        <pc:sldMkLst>
          <pc:docMk/>
          <pc:sldMk cId="1723820078" sldId="269"/>
        </pc:sldMkLst>
        <pc:spChg chg="mod">
          <ac:chgData name="Stansbury, Atticus" userId="S::atticus.stansbury@nebraska.gov::e8f59e31-ffe7-47da-862d-e89e6de8fdc9" providerId="AD" clId="Web-{EEC60E7C-CFEE-E0AC-3397-B2A2DD9CF610}" dt="2024-03-07T21:36:18.075" v="274" actId="20577"/>
          <ac:spMkLst>
            <pc:docMk/>
            <pc:sldMk cId="1723820078" sldId="269"/>
            <ac:spMk id="2" creationId="{2A25F196-9413-E170-EB79-8B7EB56BF5FA}"/>
          </ac:spMkLst>
        </pc:spChg>
        <pc:spChg chg="mod">
          <ac:chgData name="Stansbury, Atticus" userId="S::atticus.stansbury@nebraska.gov::e8f59e31-ffe7-47da-862d-e89e6de8fdc9" providerId="AD" clId="Web-{EEC60E7C-CFEE-E0AC-3397-B2A2DD9CF610}" dt="2024-03-07T21:43:31.859" v="312" actId="20577"/>
          <ac:spMkLst>
            <pc:docMk/>
            <pc:sldMk cId="1723820078" sldId="269"/>
            <ac:spMk id="3" creationId="{F79416FA-920A-0F48-B3C3-207F1396E364}"/>
          </ac:spMkLst>
        </pc:spChg>
      </pc:sldChg>
    </pc:docChg>
  </pc:docChgLst>
  <pc:docChgLst>
    <pc:chgData name="Coyle, Deisy" userId="S::deisy.coyle@nebraska.gov::adc817f3-57f3-4d57-a730-1114016062aa" providerId="AD" clId="Web-{0C6731BA-5DCC-1112-09A0-47C1CE7C6272}"/>
    <pc:docChg chg="modSld">
      <pc:chgData name="Coyle, Deisy" userId="S::deisy.coyle@nebraska.gov::adc817f3-57f3-4d57-a730-1114016062aa" providerId="AD" clId="Web-{0C6731BA-5DCC-1112-09A0-47C1CE7C6272}" dt="2024-03-17T17:29:40.363" v="21" actId="20577"/>
      <pc:docMkLst>
        <pc:docMk/>
      </pc:docMkLst>
      <pc:sldChg chg="modSp">
        <pc:chgData name="Coyle, Deisy" userId="S::deisy.coyle@nebraska.gov::adc817f3-57f3-4d57-a730-1114016062aa" providerId="AD" clId="Web-{0C6731BA-5DCC-1112-09A0-47C1CE7C6272}" dt="2024-03-17T17:29:40.363" v="21" actId="20577"/>
        <pc:sldMkLst>
          <pc:docMk/>
          <pc:sldMk cId="157672480" sldId="258"/>
        </pc:sldMkLst>
        <pc:spChg chg="mod">
          <ac:chgData name="Coyle, Deisy" userId="S::deisy.coyle@nebraska.gov::adc817f3-57f3-4d57-a730-1114016062aa" providerId="AD" clId="Web-{0C6731BA-5DCC-1112-09A0-47C1CE7C6272}" dt="2024-03-17T17:29:40.363" v="21" actId="20577"/>
          <ac:spMkLst>
            <pc:docMk/>
            <pc:sldMk cId="157672480" sldId="258"/>
            <ac:spMk id="3" creationId="{00000000-0000-0000-0000-000000000000}"/>
          </ac:spMkLst>
        </pc:spChg>
      </pc:sldChg>
    </pc:docChg>
  </pc:docChgLst>
  <pc:docChgLst>
    <pc:chgData name="Coyle, Deisy" userId="S::deisy.coyle@nebraska.gov::adc817f3-57f3-4d57-a730-1114016062aa" providerId="AD" clId="Web-{B57C2727-95F5-9BDD-C0C7-441B88D4E5CF}"/>
    <pc:docChg chg="modSld">
      <pc:chgData name="Coyle, Deisy" userId="S::deisy.coyle@nebraska.gov::adc817f3-57f3-4d57-a730-1114016062aa" providerId="AD" clId="Web-{B57C2727-95F5-9BDD-C0C7-441B88D4E5CF}" dt="2024-03-25T14:49:54.441" v="148" actId="20577"/>
      <pc:docMkLst>
        <pc:docMk/>
      </pc:docMkLst>
      <pc:sldChg chg="modNotes">
        <pc:chgData name="Coyle, Deisy" userId="S::deisy.coyle@nebraska.gov::adc817f3-57f3-4d57-a730-1114016062aa" providerId="AD" clId="Web-{B57C2727-95F5-9BDD-C0C7-441B88D4E5CF}" dt="2024-03-25T14:48:47.549" v="146"/>
        <pc:sldMkLst>
          <pc:docMk/>
          <pc:sldMk cId="1662946525" sldId="277"/>
        </pc:sldMkLst>
      </pc:sldChg>
      <pc:sldChg chg="modSp">
        <pc:chgData name="Coyle, Deisy" userId="S::deisy.coyle@nebraska.gov::adc817f3-57f3-4d57-a730-1114016062aa" providerId="AD" clId="Web-{B57C2727-95F5-9BDD-C0C7-441B88D4E5CF}" dt="2024-03-25T14:49:54.441" v="148" actId="20577"/>
        <pc:sldMkLst>
          <pc:docMk/>
          <pc:sldMk cId="4260745632" sldId="287"/>
        </pc:sldMkLst>
        <pc:spChg chg="mod">
          <ac:chgData name="Coyle, Deisy" userId="S::deisy.coyle@nebraska.gov::adc817f3-57f3-4d57-a730-1114016062aa" providerId="AD" clId="Web-{B57C2727-95F5-9BDD-C0C7-441B88D4E5CF}" dt="2024-03-25T14:49:54.441" v="148" actId="20577"/>
          <ac:spMkLst>
            <pc:docMk/>
            <pc:sldMk cId="4260745632" sldId="287"/>
            <ac:spMk id="3" creationId="{958FB1BB-2E1C-4591-C142-7FED973BFB74}"/>
          </ac:spMkLst>
        </pc:spChg>
      </pc:sldChg>
    </pc:docChg>
  </pc:docChgLst>
  <pc:docChgLst>
    <pc:chgData name="Stansbury, Atticus" userId="S::atticus.stansbury@nebraska.gov::e8f59e31-ffe7-47da-862d-e89e6de8fdc9" providerId="AD" clId="Web-{50D4CC9E-8ADE-83B6-7E7A-E90F12187143}"/>
    <pc:docChg chg="modSld">
      <pc:chgData name="Stansbury, Atticus" userId="S::atticus.stansbury@nebraska.gov::e8f59e31-ffe7-47da-862d-e89e6de8fdc9" providerId="AD" clId="Web-{50D4CC9E-8ADE-83B6-7E7A-E90F12187143}" dt="2024-03-21T15:57:47.702" v="7" actId="20577"/>
      <pc:docMkLst>
        <pc:docMk/>
      </pc:docMkLst>
      <pc:sldChg chg="modSp">
        <pc:chgData name="Stansbury, Atticus" userId="S::atticus.stansbury@nebraska.gov::e8f59e31-ffe7-47da-862d-e89e6de8fdc9" providerId="AD" clId="Web-{50D4CC9E-8ADE-83B6-7E7A-E90F12187143}" dt="2024-03-21T15:47:43.770" v="4" actId="20577"/>
        <pc:sldMkLst>
          <pc:docMk/>
          <pc:sldMk cId="3411554104" sldId="270"/>
        </pc:sldMkLst>
        <pc:spChg chg="mod">
          <ac:chgData name="Stansbury, Atticus" userId="S::atticus.stansbury@nebraska.gov::e8f59e31-ffe7-47da-862d-e89e6de8fdc9" providerId="AD" clId="Web-{50D4CC9E-8ADE-83B6-7E7A-E90F12187143}" dt="2024-03-21T15:47:43.770" v="4" actId="20577"/>
          <ac:spMkLst>
            <pc:docMk/>
            <pc:sldMk cId="3411554104" sldId="270"/>
            <ac:spMk id="3" creationId="{00000000-0000-0000-0000-000000000000}"/>
          </ac:spMkLst>
        </pc:spChg>
      </pc:sldChg>
      <pc:sldChg chg="modSp">
        <pc:chgData name="Stansbury, Atticus" userId="S::atticus.stansbury@nebraska.gov::e8f59e31-ffe7-47da-862d-e89e6de8fdc9" providerId="AD" clId="Web-{50D4CC9E-8ADE-83B6-7E7A-E90F12187143}" dt="2024-03-21T15:57:47.702" v="7" actId="20577"/>
        <pc:sldMkLst>
          <pc:docMk/>
          <pc:sldMk cId="2249629565" sldId="283"/>
        </pc:sldMkLst>
        <pc:spChg chg="mod">
          <ac:chgData name="Stansbury, Atticus" userId="S::atticus.stansbury@nebraska.gov::e8f59e31-ffe7-47da-862d-e89e6de8fdc9" providerId="AD" clId="Web-{50D4CC9E-8ADE-83B6-7E7A-E90F12187143}" dt="2024-03-21T15:57:47.702" v="7" actId="20577"/>
          <ac:spMkLst>
            <pc:docMk/>
            <pc:sldMk cId="2249629565" sldId="283"/>
            <ac:spMk id="3" creationId="{E8E61753-5690-BC82-ACEC-4B17CE1CAE52}"/>
          </ac:spMkLst>
        </pc:spChg>
      </pc:sldChg>
    </pc:docChg>
  </pc:docChgLst>
</pc:chgInfo>
</file>

<file path=ppt/comments/modernComment_11C_772921F1.xml><?xml version="1.0" encoding="utf-8"?>
<p188:cmLst xmlns:a="http://schemas.openxmlformats.org/drawingml/2006/main" xmlns:r="http://schemas.openxmlformats.org/officeDocument/2006/relationships" xmlns:p188="http://schemas.microsoft.com/office/powerpoint/2018/8/main">
  <p188:cm id="{DABBC825-BACC-4998-895D-F268A158F28F}" authorId="{074456DF-251B-1683-ACD6-D8D8832E3A6A}" status="resolved" created="2024-03-21T19:42:07.445" complete="100000">
    <ac:deMkLst xmlns:ac="http://schemas.microsoft.com/office/drawing/2013/main/command">
      <pc:docMk xmlns:pc="http://schemas.microsoft.com/office/powerpoint/2013/main/command"/>
      <pc:sldMk xmlns:pc="http://schemas.microsoft.com/office/powerpoint/2013/main/command" cId="1999184369" sldId="284"/>
      <ac:picMk id="4" creationId="{843E7614-A3B6-143E-B649-C18360DAD720}"/>
    </ac:deMkLst>
    <p188:txBody>
      <a:bodyPr/>
      <a:lstStyle/>
      <a:p>
        <a:r>
          <a:rPr lang="en-US"/>
          <a:t>This makes my eyes hurt...any way we can get a better quality screenshot?</a:t>
        </a:r>
      </a:p>
    </p188:txBody>
  </p188:cm>
</p188:cmLst>
</file>

<file path=ppt/diagrams/_rels/data1.xml.rels><?xml version="1.0" encoding="UTF-8" standalone="yes"?>
<Relationships xmlns="http://schemas.openxmlformats.org/package/2006/relationships"><Relationship Id="rId3" Type="http://schemas.openxmlformats.org/officeDocument/2006/relationships/hyperlink" Target="https://ne-amplifund.zendesk.com/hc/en-us" TargetMode="External"/><Relationship Id="rId2" Type="http://schemas.openxmlformats.org/officeDocument/2006/relationships/hyperlink" Target="https://dednebraska.zendesk.com/hc/en-us" TargetMode="External"/><Relationship Id="rId1" Type="http://schemas.openxmlformats.org/officeDocument/2006/relationships/hyperlink" Target="https://opportunity.nebraska.gov/programs/recovery/nsorg/#applic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ne-amplifund.zendesk.com/hc/en-us" TargetMode="External"/><Relationship Id="rId2" Type="http://schemas.openxmlformats.org/officeDocument/2006/relationships/hyperlink" Target="https://dednebraska.zendesk.com/hc/en-us" TargetMode="External"/><Relationship Id="rId1" Type="http://schemas.openxmlformats.org/officeDocument/2006/relationships/hyperlink" Target="https://opportunity.nebraska.gov/programs/recovery/nsorg/#application"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0A145-36BA-4B0F-9056-B9F394D8D5BF}"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BF4A4331-52F3-4D2B-BE86-D2B122873726}">
      <dgm:prSet/>
      <dgm:spPr/>
      <dgm:t>
        <a:bodyPr/>
        <a:lstStyle/>
        <a:p>
          <a:pPr rtl="0"/>
          <a:r>
            <a:rPr lang="en-US">
              <a:hlinkClick xmlns:r="http://schemas.openxmlformats.org/officeDocument/2006/relationships" r:id="rId1"/>
            </a:rPr>
            <a:t>Program Manager</a:t>
          </a:r>
          <a:r>
            <a:rPr lang="en-US">
              <a:latin typeface="Arial"/>
            </a:rPr>
            <a:t> </a:t>
          </a:r>
          <a:endParaRPr lang="en-US"/>
        </a:p>
      </dgm:t>
    </dgm:pt>
    <dgm:pt modelId="{6059D320-C1D9-4FDD-A32F-4FFDB8439C59}" type="parTrans" cxnId="{665090FF-1B15-4066-80FA-C77125AFB43B}">
      <dgm:prSet/>
      <dgm:spPr/>
      <dgm:t>
        <a:bodyPr/>
        <a:lstStyle/>
        <a:p>
          <a:endParaRPr lang="en-US"/>
        </a:p>
      </dgm:t>
    </dgm:pt>
    <dgm:pt modelId="{073D5631-9939-4E36-AB35-17830A9D05BD}" type="sibTrans" cxnId="{665090FF-1B15-4066-80FA-C77125AFB43B}">
      <dgm:prSet/>
      <dgm:spPr/>
      <dgm:t>
        <a:bodyPr/>
        <a:lstStyle/>
        <a:p>
          <a:endParaRPr lang="en-US"/>
        </a:p>
      </dgm:t>
    </dgm:pt>
    <dgm:pt modelId="{8484E826-7778-45AD-AF91-AA8937289F52}">
      <dgm:prSet/>
      <dgm:spPr/>
      <dgm:t>
        <a:bodyPr/>
        <a:lstStyle/>
        <a:p>
          <a:pPr rtl="0"/>
          <a:r>
            <a:rPr lang="en-US">
              <a:hlinkClick xmlns:r="http://schemas.openxmlformats.org/officeDocument/2006/relationships" r:id="rId2"/>
            </a:rPr>
            <a:t>Zendesk</a:t>
          </a:r>
          <a:r>
            <a:rPr lang="en-US">
              <a:latin typeface="Arial"/>
            </a:rPr>
            <a:t> </a:t>
          </a:r>
          <a:endParaRPr lang="en-US"/>
        </a:p>
      </dgm:t>
    </dgm:pt>
    <dgm:pt modelId="{043002A9-52A3-401D-8514-F52FB5F688BF}" type="parTrans" cxnId="{485228EA-ACC2-45F4-AED1-ED1A0941D30A}">
      <dgm:prSet/>
      <dgm:spPr/>
      <dgm:t>
        <a:bodyPr/>
        <a:lstStyle/>
        <a:p>
          <a:endParaRPr lang="en-US"/>
        </a:p>
      </dgm:t>
    </dgm:pt>
    <dgm:pt modelId="{39FB7160-EA08-45C1-B393-2F9BF71853EC}" type="sibTrans" cxnId="{485228EA-ACC2-45F4-AED1-ED1A0941D30A}">
      <dgm:prSet/>
      <dgm:spPr/>
      <dgm:t>
        <a:bodyPr/>
        <a:lstStyle/>
        <a:p>
          <a:endParaRPr lang="en-US"/>
        </a:p>
      </dgm:t>
    </dgm:pt>
    <dgm:pt modelId="{BC128139-71FD-454D-93C0-661EF13E8043}">
      <dgm:prSet/>
      <dgm:spPr/>
      <dgm:t>
        <a:bodyPr/>
        <a:lstStyle/>
        <a:p>
          <a:pPr rtl="0"/>
          <a:r>
            <a:rPr lang="en-US">
              <a:hlinkClick xmlns:r="http://schemas.openxmlformats.org/officeDocument/2006/relationships" r:id="rId3"/>
            </a:rPr>
            <a:t>AmpliFund support</a:t>
          </a:r>
          <a:r>
            <a:rPr lang="en-US">
              <a:latin typeface="Arial"/>
            </a:rPr>
            <a:t> </a:t>
          </a:r>
        </a:p>
      </dgm:t>
    </dgm:pt>
    <dgm:pt modelId="{9A79433E-EB67-4109-B77D-DCD0E26214B7}" type="parTrans" cxnId="{3E278115-58BD-4156-B678-FE69E4AA6470}">
      <dgm:prSet/>
      <dgm:spPr/>
      <dgm:t>
        <a:bodyPr/>
        <a:lstStyle/>
        <a:p>
          <a:endParaRPr lang="en-US"/>
        </a:p>
      </dgm:t>
    </dgm:pt>
    <dgm:pt modelId="{4CF746D2-FF75-43BA-B0E3-47423349D968}" type="sibTrans" cxnId="{3E278115-58BD-4156-B678-FE69E4AA6470}">
      <dgm:prSet/>
      <dgm:spPr/>
      <dgm:t>
        <a:bodyPr/>
        <a:lstStyle/>
        <a:p>
          <a:endParaRPr lang="en-US"/>
        </a:p>
      </dgm:t>
    </dgm:pt>
    <dgm:pt modelId="{EF9F19FB-C817-4C05-AB1E-B23F9D22D089}">
      <dgm:prSet/>
      <dgm:spPr/>
      <dgm:t>
        <a:bodyPr/>
        <a:lstStyle/>
        <a:p>
          <a:pPr rtl="0"/>
          <a:r>
            <a:rPr lang="en-US">
              <a:hlinkClick xmlns:r="http://schemas.openxmlformats.org/officeDocument/2006/relationships" r:id="rId1"/>
            </a:rPr>
            <a:t>Lunch &amp; Learns</a:t>
          </a:r>
          <a:r>
            <a:rPr lang="en-US">
              <a:latin typeface="Arial"/>
            </a:rPr>
            <a:t> </a:t>
          </a:r>
          <a:endParaRPr lang="en-US"/>
        </a:p>
      </dgm:t>
    </dgm:pt>
    <dgm:pt modelId="{CBA70D59-7988-405E-A18F-3371CE56D980}" type="parTrans" cxnId="{DC065D29-9CBC-43DC-B1B5-72F0C40D608C}">
      <dgm:prSet/>
      <dgm:spPr/>
      <dgm:t>
        <a:bodyPr/>
        <a:lstStyle/>
        <a:p>
          <a:endParaRPr lang="en-US"/>
        </a:p>
      </dgm:t>
    </dgm:pt>
    <dgm:pt modelId="{15CB8ED9-7DED-46D0-B552-D489A5C12EEE}" type="sibTrans" cxnId="{DC065D29-9CBC-43DC-B1B5-72F0C40D608C}">
      <dgm:prSet/>
      <dgm:spPr/>
      <dgm:t>
        <a:bodyPr/>
        <a:lstStyle/>
        <a:p>
          <a:endParaRPr lang="en-US"/>
        </a:p>
      </dgm:t>
    </dgm:pt>
    <dgm:pt modelId="{CAF3F003-8D57-4DC6-89D9-DB55253E33E9}">
      <dgm:prSet/>
      <dgm:spPr/>
      <dgm:t>
        <a:bodyPr/>
        <a:lstStyle/>
        <a:p>
          <a:pPr rtl="0"/>
          <a:r>
            <a:rPr lang="en-US">
              <a:hlinkClick xmlns:r="http://schemas.openxmlformats.org/officeDocument/2006/relationships" r:id="rId1"/>
            </a:rPr>
            <a:t>Office Hours</a:t>
          </a:r>
          <a:r>
            <a:rPr lang="en-US">
              <a:latin typeface="Arial"/>
            </a:rPr>
            <a:t> </a:t>
          </a:r>
          <a:endParaRPr lang="en-US"/>
        </a:p>
      </dgm:t>
    </dgm:pt>
    <dgm:pt modelId="{3F0E4B57-13B2-40D3-BBC2-1C1E7535C164}" type="parTrans" cxnId="{289E01B3-3E2F-4C86-BB64-4419E1C3F5A8}">
      <dgm:prSet/>
      <dgm:spPr/>
      <dgm:t>
        <a:bodyPr/>
        <a:lstStyle/>
        <a:p>
          <a:endParaRPr lang="en-US"/>
        </a:p>
      </dgm:t>
    </dgm:pt>
    <dgm:pt modelId="{120884F2-1174-4935-9BC8-2EFE42D065B8}" type="sibTrans" cxnId="{289E01B3-3E2F-4C86-BB64-4419E1C3F5A8}">
      <dgm:prSet/>
      <dgm:spPr/>
      <dgm:t>
        <a:bodyPr/>
        <a:lstStyle/>
        <a:p>
          <a:endParaRPr lang="en-US"/>
        </a:p>
      </dgm:t>
    </dgm:pt>
    <dgm:pt modelId="{6002E1F1-B0F8-4FC0-8630-2A5D1C542173}" type="pres">
      <dgm:prSet presAssocID="{70C0A145-36BA-4B0F-9056-B9F394D8D5BF}" presName="diagram" presStyleCnt="0">
        <dgm:presLayoutVars>
          <dgm:dir/>
          <dgm:resizeHandles val="exact"/>
        </dgm:presLayoutVars>
      </dgm:prSet>
      <dgm:spPr/>
    </dgm:pt>
    <dgm:pt modelId="{4C40ABC4-3D51-4807-9FB6-5E84D60C478A}" type="pres">
      <dgm:prSet presAssocID="{BF4A4331-52F3-4D2B-BE86-D2B122873726}" presName="node" presStyleLbl="node1" presStyleIdx="0" presStyleCnt="5">
        <dgm:presLayoutVars>
          <dgm:bulletEnabled val="1"/>
        </dgm:presLayoutVars>
      </dgm:prSet>
      <dgm:spPr/>
    </dgm:pt>
    <dgm:pt modelId="{FE446A65-B2D7-4839-9EF2-14490E0F112D}" type="pres">
      <dgm:prSet presAssocID="{073D5631-9939-4E36-AB35-17830A9D05BD}" presName="sibTrans" presStyleCnt="0"/>
      <dgm:spPr/>
    </dgm:pt>
    <dgm:pt modelId="{40E16018-04A5-4F17-A7A9-60B95BBC5EAA}" type="pres">
      <dgm:prSet presAssocID="{8484E826-7778-45AD-AF91-AA8937289F52}" presName="node" presStyleLbl="node1" presStyleIdx="1" presStyleCnt="5">
        <dgm:presLayoutVars>
          <dgm:bulletEnabled val="1"/>
        </dgm:presLayoutVars>
      </dgm:prSet>
      <dgm:spPr/>
    </dgm:pt>
    <dgm:pt modelId="{667331FF-6FA6-4166-8DCE-F4FCE3C0DE97}" type="pres">
      <dgm:prSet presAssocID="{39FB7160-EA08-45C1-B393-2F9BF71853EC}" presName="sibTrans" presStyleCnt="0"/>
      <dgm:spPr/>
    </dgm:pt>
    <dgm:pt modelId="{A4393AB7-1663-44F4-A3E5-3FF7D5213AFE}" type="pres">
      <dgm:prSet presAssocID="{BC128139-71FD-454D-93C0-661EF13E8043}" presName="node" presStyleLbl="node1" presStyleIdx="2" presStyleCnt="5">
        <dgm:presLayoutVars>
          <dgm:bulletEnabled val="1"/>
        </dgm:presLayoutVars>
      </dgm:prSet>
      <dgm:spPr/>
    </dgm:pt>
    <dgm:pt modelId="{66ECF5BC-A103-413F-817C-A2FD80BF7EE4}" type="pres">
      <dgm:prSet presAssocID="{4CF746D2-FF75-43BA-B0E3-47423349D968}" presName="sibTrans" presStyleCnt="0"/>
      <dgm:spPr/>
    </dgm:pt>
    <dgm:pt modelId="{FEDDB08F-C1A8-4D6E-B5F9-FACFD3359441}" type="pres">
      <dgm:prSet presAssocID="{EF9F19FB-C817-4C05-AB1E-B23F9D22D089}" presName="node" presStyleLbl="node1" presStyleIdx="3" presStyleCnt="5">
        <dgm:presLayoutVars>
          <dgm:bulletEnabled val="1"/>
        </dgm:presLayoutVars>
      </dgm:prSet>
      <dgm:spPr/>
    </dgm:pt>
    <dgm:pt modelId="{9917587D-DD63-4BD2-9F57-65820ACA2471}" type="pres">
      <dgm:prSet presAssocID="{15CB8ED9-7DED-46D0-B552-D489A5C12EEE}" presName="sibTrans" presStyleCnt="0"/>
      <dgm:spPr/>
    </dgm:pt>
    <dgm:pt modelId="{8C2DE897-C7D3-4300-9B29-F2D022C74313}" type="pres">
      <dgm:prSet presAssocID="{CAF3F003-8D57-4DC6-89D9-DB55253E33E9}" presName="node" presStyleLbl="node1" presStyleIdx="4" presStyleCnt="5">
        <dgm:presLayoutVars>
          <dgm:bulletEnabled val="1"/>
        </dgm:presLayoutVars>
      </dgm:prSet>
      <dgm:spPr/>
    </dgm:pt>
  </dgm:ptLst>
  <dgm:cxnLst>
    <dgm:cxn modelId="{3E278115-58BD-4156-B678-FE69E4AA6470}" srcId="{70C0A145-36BA-4B0F-9056-B9F394D8D5BF}" destId="{BC128139-71FD-454D-93C0-661EF13E8043}" srcOrd="2" destOrd="0" parTransId="{9A79433E-EB67-4109-B77D-DCD0E26214B7}" sibTransId="{4CF746D2-FF75-43BA-B0E3-47423349D968}"/>
    <dgm:cxn modelId="{DC065D29-9CBC-43DC-B1B5-72F0C40D608C}" srcId="{70C0A145-36BA-4B0F-9056-B9F394D8D5BF}" destId="{EF9F19FB-C817-4C05-AB1E-B23F9D22D089}" srcOrd="3" destOrd="0" parTransId="{CBA70D59-7988-405E-A18F-3371CE56D980}" sibTransId="{15CB8ED9-7DED-46D0-B552-D489A5C12EEE}"/>
    <dgm:cxn modelId="{23C1083B-FB15-4812-9BF3-AA158E0A492F}" type="presOf" srcId="{CAF3F003-8D57-4DC6-89D9-DB55253E33E9}" destId="{8C2DE897-C7D3-4300-9B29-F2D022C74313}" srcOrd="0" destOrd="0" presId="urn:microsoft.com/office/officeart/2005/8/layout/default"/>
    <dgm:cxn modelId="{0DA94C86-20B4-4260-8502-077BD9767B87}" type="presOf" srcId="{BC128139-71FD-454D-93C0-661EF13E8043}" destId="{A4393AB7-1663-44F4-A3E5-3FF7D5213AFE}" srcOrd="0" destOrd="0" presId="urn:microsoft.com/office/officeart/2005/8/layout/default"/>
    <dgm:cxn modelId="{82C4C2A1-1AC4-4E03-8FBE-F67BB0D99600}" type="presOf" srcId="{BF4A4331-52F3-4D2B-BE86-D2B122873726}" destId="{4C40ABC4-3D51-4807-9FB6-5E84D60C478A}" srcOrd="0" destOrd="0" presId="urn:microsoft.com/office/officeart/2005/8/layout/default"/>
    <dgm:cxn modelId="{289E01B3-3E2F-4C86-BB64-4419E1C3F5A8}" srcId="{70C0A145-36BA-4B0F-9056-B9F394D8D5BF}" destId="{CAF3F003-8D57-4DC6-89D9-DB55253E33E9}" srcOrd="4" destOrd="0" parTransId="{3F0E4B57-13B2-40D3-BBC2-1C1E7535C164}" sibTransId="{120884F2-1174-4935-9BC8-2EFE42D065B8}"/>
    <dgm:cxn modelId="{FFF49CCE-E414-4D95-B4F6-2942D0BAE367}" type="presOf" srcId="{8484E826-7778-45AD-AF91-AA8937289F52}" destId="{40E16018-04A5-4F17-A7A9-60B95BBC5EAA}" srcOrd="0" destOrd="0" presId="urn:microsoft.com/office/officeart/2005/8/layout/default"/>
    <dgm:cxn modelId="{C74A98E5-31C8-4625-AFDF-09615D54B48B}" type="presOf" srcId="{EF9F19FB-C817-4C05-AB1E-B23F9D22D089}" destId="{FEDDB08F-C1A8-4D6E-B5F9-FACFD3359441}" srcOrd="0" destOrd="0" presId="urn:microsoft.com/office/officeart/2005/8/layout/default"/>
    <dgm:cxn modelId="{485228EA-ACC2-45F4-AED1-ED1A0941D30A}" srcId="{70C0A145-36BA-4B0F-9056-B9F394D8D5BF}" destId="{8484E826-7778-45AD-AF91-AA8937289F52}" srcOrd="1" destOrd="0" parTransId="{043002A9-52A3-401D-8514-F52FB5F688BF}" sibTransId="{39FB7160-EA08-45C1-B393-2F9BF71853EC}"/>
    <dgm:cxn modelId="{36F299FA-563C-410F-89B3-2AB89CC1D311}" type="presOf" srcId="{70C0A145-36BA-4B0F-9056-B9F394D8D5BF}" destId="{6002E1F1-B0F8-4FC0-8630-2A5D1C542173}" srcOrd="0" destOrd="0" presId="urn:microsoft.com/office/officeart/2005/8/layout/default"/>
    <dgm:cxn modelId="{665090FF-1B15-4066-80FA-C77125AFB43B}" srcId="{70C0A145-36BA-4B0F-9056-B9F394D8D5BF}" destId="{BF4A4331-52F3-4D2B-BE86-D2B122873726}" srcOrd="0" destOrd="0" parTransId="{6059D320-C1D9-4FDD-A32F-4FFDB8439C59}" sibTransId="{073D5631-9939-4E36-AB35-17830A9D05BD}"/>
    <dgm:cxn modelId="{760D8B77-58C4-4998-B214-E1204A3E50AE}" type="presParOf" srcId="{6002E1F1-B0F8-4FC0-8630-2A5D1C542173}" destId="{4C40ABC4-3D51-4807-9FB6-5E84D60C478A}" srcOrd="0" destOrd="0" presId="urn:microsoft.com/office/officeart/2005/8/layout/default"/>
    <dgm:cxn modelId="{AA9D38A2-37D5-42BA-94E7-6C60C538653A}" type="presParOf" srcId="{6002E1F1-B0F8-4FC0-8630-2A5D1C542173}" destId="{FE446A65-B2D7-4839-9EF2-14490E0F112D}" srcOrd="1" destOrd="0" presId="urn:microsoft.com/office/officeart/2005/8/layout/default"/>
    <dgm:cxn modelId="{9914566D-F8DE-46D1-9359-720339E70695}" type="presParOf" srcId="{6002E1F1-B0F8-4FC0-8630-2A5D1C542173}" destId="{40E16018-04A5-4F17-A7A9-60B95BBC5EAA}" srcOrd="2" destOrd="0" presId="urn:microsoft.com/office/officeart/2005/8/layout/default"/>
    <dgm:cxn modelId="{FE3F4F96-F58D-487B-B262-028BEEF92F0B}" type="presParOf" srcId="{6002E1F1-B0F8-4FC0-8630-2A5D1C542173}" destId="{667331FF-6FA6-4166-8DCE-F4FCE3C0DE97}" srcOrd="3" destOrd="0" presId="urn:microsoft.com/office/officeart/2005/8/layout/default"/>
    <dgm:cxn modelId="{4B066B3D-6604-4B67-A775-D7CE2B164732}" type="presParOf" srcId="{6002E1F1-B0F8-4FC0-8630-2A5D1C542173}" destId="{A4393AB7-1663-44F4-A3E5-3FF7D5213AFE}" srcOrd="4" destOrd="0" presId="urn:microsoft.com/office/officeart/2005/8/layout/default"/>
    <dgm:cxn modelId="{821CB90C-FE70-4305-BB68-659B4967A0C9}" type="presParOf" srcId="{6002E1F1-B0F8-4FC0-8630-2A5D1C542173}" destId="{66ECF5BC-A103-413F-817C-A2FD80BF7EE4}" srcOrd="5" destOrd="0" presId="urn:microsoft.com/office/officeart/2005/8/layout/default"/>
    <dgm:cxn modelId="{F464719A-2071-4026-B4F6-5134F3DE29DB}" type="presParOf" srcId="{6002E1F1-B0F8-4FC0-8630-2A5D1C542173}" destId="{FEDDB08F-C1A8-4D6E-B5F9-FACFD3359441}" srcOrd="6" destOrd="0" presId="urn:microsoft.com/office/officeart/2005/8/layout/default"/>
    <dgm:cxn modelId="{7EC6EA06-764E-42BC-A408-D602ED4B4682}" type="presParOf" srcId="{6002E1F1-B0F8-4FC0-8630-2A5D1C542173}" destId="{9917587D-DD63-4BD2-9F57-65820ACA2471}" srcOrd="7" destOrd="0" presId="urn:microsoft.com/office/officeart/2005/8/layout/default"/>
    <dgm:cxn modelId="{3BF32A82-9651-47C2-B934-9FA36F027534}" type="presParOf" srcId="{6002E1F1-B0F8-4FC0-8630-2A5D1C542173}" destId="{8C2DE897-C7D3-4300-9B29-F2D022C7431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0ABC4-3D51-4807-9FB6-5E84D60C478A}">
      <dsp:nvSpPr>
        <dsp:cNvPr id="0" name=""/>
        <dsp:cNvSpPr/>
      </dsp:nvSpPr>
      <dsp:spPr>
        <a:xfrm>
          <a:off x="631" y="304203"/>
          <a:ext cx="2463866" cy="14783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hlinkClick xmlns:r="http://schemas.openxmlformats.org/officeDocument/2006/relationships" r:id="rId1"/>
            </a:rPr>
            <a:t>Program Manager</a:t>
          </a:r>
          <a:r>
            <a:rPr lang="en-US" sz="3600" kern="1200">
              <a:latin typeface="Arial"/>
            </a:rPr>
            <a:t> </a:t>
          </a:r>
          <a:endParaRPr lang="en-US" sz="3600" kern="1200"/>
        </a:p>
      </dsp:txBody>
      <dsp:txXfrm>
        <a:off x="631" y="304203"/>
        <a:ext cx="2463866" cy="1478320"/>
      </dsp:txXfrm>
    </dsp:sp>
    <dsp:sp modelId="{40E16018-04A5-4F17-A7A9-60B95BBC5EAA}">
      <dsp:nvSpPr>
        <dsp:cNvPr id="0" name=""/>
        <dsp:cNvSpPr/>
      </dsp:nvSpPr>
      <dsp:spPr>
        <a:xfrm>
          <a:off x="2710885" y="304203"/>
          <a:ext cx="2463866" cy="14783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hlinkClick xmlns:r="http://schemas.openxmlformats.org/officeDocument/2006/relationships" r:id="rId2"/>
            </a:rPr>
            <a:t>Zendesk</a:t>
          </a:r>
          <a:r>
            <a:rPr lang="en-US" sz="3600" kern="1200">
              <a:latin typeface="Arial"/>
            </a:rPr>
            <a:t> </a:t>
          </a:r>
          <a:endParaRPr lang="en-US" sz="3600" kern="1200"/>
        </a:p>
      </dsp:txBody>
      <dsp:txXfrm>
        <a:off x="2710885" y="304203"/>
        <a:ext cx="2463866" cy="1478320"/>
      </dsp:txXfrm>
    </dsp:sp>
    <dsp:sp modelId="{A4393AB7-1663-44F4-A3E5-3FF7D5213AFE}">
      <dsp:nvSpPr>
        <dsp:cNvPr id="0" name=""/>
        <dsp:cNvSpPr/>
      </dsp:nvSpPr>
      <dsp:spPr>
        <a:xfrm>
          <a:off x="631" y="2028910"/>
          <a:ext cx="2463866" cy="14783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hlinkClick xmlns:r="http://schemas.openxmlformats.org/officeDocument/2006/relationships" r:id="rId3"/>
            </a:rPr>
            <a:t>AmpliFund support</a:t>
          </a:r>
          <a:r>
            <a:rPr lang="en-US" sz="3600" kern="1200">
              <a:latin typeface="Arial"/>
            </a:rPr>
            <a:t> </a:t>
          </a:r>
        </a:p>
      </dsp:txBody>
      <dsp:txXfrm>
        <a:off x="631" y="2028910"/>
        <a:ext cx="2463866" cy="1478320"/>
      </dsp:txXfrm>
    </dsp:sp>
    <dsp:sp modelId="{FEDDB08F-C1A8-4D6E-B5F9-FACFD3359441}">
      <dsp:nvSpPr>
        <dsp:cNvPr id="0" name=""/>
        <dsp:cNvSpPr/>
      </dsp:nvSpPr>
      <dsp:spPr>
        <a:xfrm>
          <a:off x="2710885" y="2028910"/>
          <a:ext cx="2463866" cy="14783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hlinkClick xmlns:r="http://schemas.openxmlformats.org/officeDocument/2006/relationships" r:id="rId1"/>
            </a:rPr>
            <a:t>Lunch &amp; Learns</a:t>
          </a:r>
          <a:r>
            <a:rPr lang="en-US" sz="3600" kern="1200">
              <a:latin typeface="Arial"/>
            </a:rPr>
            <a:t> </a:t>
          </a:r>
          <a:endParaRPr lang="en-US" sz="3600" kern="1200"/>
        </a:p>
      </dsp:txBody>
      <dsp:txXfrm>
        <a:off x="2710885" y="2028910"/>
        <a:ext cx="2463866" cy="1478320"/>
      </dsp:txXfrm>
    </dsp:sp>
    <dsp:sp modelId="{8C2DE897-C7D3-4300-9B29-F2D022C74313}">
      <dsp:nvSpPr>
        <dsp:cNvPr id="0" name=""/>
        <dsp:cNvSpPr/>
      </dsp:nvSpPr>
      <dsp:spPr>
        <a:xfrm>
          <a:off x="1355758" y="3753617"/>
          <a:ext cx="2463866" cy="14783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hlinkClick xmlns:r="http://schemas.openxmlformats.org/officeDocument/2006/relationships" r:id="rId1"/>
            </a:rPr>
            <a:t>Office Hours</a:t>
          </a:r>
          <a:r>
            <a:rPr lang="en-US" sz="3600" kern="1200">
              <a:latin typeface="Arial"/>
            </a:rPr>
            <a:t> </a:t>
          </a:r>
          <a:endParaRPr lang="en-US" sz="3600" kern="1200"/>
        </a:p>
      </dsp:txBody>
      <dsp:txXfrm>
        <a:off x="1355758" y="3753617"/>
        <a:ext cx="2463866" cy="14783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1T16:43:54.1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14422 6148 16383 0 0,'6'0'0'0'0,"6"0"0"0"0,6 0 0 0 0,16 0 0 0 0,12 0 0 0 0,14 0 0 0 0,18 0 0 0 0,15 0 0 0 0,54 0 0 0 0,22 0 0 0 0,-1 0 0 0 0,-15 0 0 0 0,-17 0 0 0 0,-22 0 0 0 0,-30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1T18:01:59.8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14759 6571 16383 0 0,'12'0'0'0'0,"11"0"0"0"0,13 0 0 0 0,7 0 0 0 0,8 0 0 0 0,2 0 0 0 0,-3 0 0 0 0,4 0 0 0 0,-2 0 0 0 0,2 0 0 0 0,11 0 0 0 0,6 0 0 0 0,10 0 0 0 0,3 0 0 0 0,0 0 0 0 0,-2 0 0 0 0,-10 0 0 0 0,3 0 0 0 0,-7 0 0 0 0,-7 0 0 0 0,-9 0 0 0 0,-7 0 0 0 0,-5 0 0 0 0,-3 0 0 0 0,-2 0 0 0 0,12 0 0 0 0,10 0 0 0 0,7 0 0 0 0,0 0 0 0 0,0 0 0 0 0,2 0 0 0 0,-4 0 0 0 0,-6 0 0 0 0,-7 0 0 0 0,-6 0 0 0 0,3 0 0 0 0,-1 0 0 0 0,4 0 0 0 0,7 0 0 0 0,5 0 0 0 0,11 0 0 0 0,6 0 0 0 0,1 0 0 0 0,1 0 0 0 0,3 0 0 0 0,8 0 0 0 0,36-7 0 0 0,16-7 0 0 0,1-8 0 0 0,-5 0 0 0 0,-7 3 0 0 0,-21 6 0 0 0,-23 4 0 0 0,-20 4 0 0 0,-16 3 0 0 0,-10 2 0 0 0,0 0 0 0 0,5 1 0 0 0,13 0 0 0 0,8 0 0 0 0,12 0 0 0 0,-3-1 0 0 0,-7 0 0 0 0,-10 1 0 0 0,-9-1 0 0 0,-7 0 0 0 0,-5-1 0 0 0,-3 1 0 0 0,-1 0 0 0 0,-1 0 0 0 0,1 0 0 0 0,-1 0 0 0 0,7 0 0 0 0,3 0 0 0 0,-1 0 0 0 0,0 0 0 0 0,-3 0 0 0 0,-1 0 0 0 0,-1 0 0 0 0,-2 0 0 0 0,1 0 0 0 0,-2 0 0 0 0,1 0 0 0 0,0 0 0 0 0,0 0 0 0 0,0 0 0 0 0,-7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1T18:01:59.8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14687 6918 16383 0 0,'12'0'0'0'0,"17"0"0"0"0,15 0 0 0 0,7 0 0 0 0,31 0 0 0 0,20 0 0 0 0,11 0 0 0 0,11 0 0 0 0,9 0 0 0 0,25 0 0 0 0,22 0 0 0 0,17 0 0 0 0,25 0 0 0 0,17 0 0 0 0,11 0 0 0 0,-6 0 0 0 0,-9 0 0 0 0,-18 0 0 0 0,8 0 0 0 0,-9 0 0 0 0,-24 0 0 0 0,-6 0 0 0 0,7 0 0 0 0,-17 0 0 0 0,-14 0 0 0 0,-21 0 0 0 0,-24 0 0 0 0,-18 0 0 0 0,-9 0 0 0 0,0 0 0 0 0,-4 0 0 0 0,3 0 0 0 0,-3 0 0 0 0,-3 0 0 0 0,-3 0 0 0 0,-3 0 0 0 0,-9 0 0 0 0,-10 0 0 0 0,-8 0 0 0 0,-7 0 0 0 0,-4 0 0 0 0,-3 0 0 0 0,-7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1T18:01:59.8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16900 6762 16383 0 0,'6'-6'0'0'0,"8"-2"0"0"0,8 0 0 0 0,13 2 0 0 0,6 1 0 0 0,2 2 0 0 0,1 2 0 0 0,4 0 0 0 0,6 1 0 0 0,1 1 0 0 0,-3-1 0 0 0,-5 0 0 0 0,-3 7 0 0 0,-4 1 0 0 0,4 0 0 0 0,0-2 0 0 0,0-1 0 0 0,3-2 0 0 0,1-2 0 0 0,-2 0 0 0 0,-2-1 0 0 0,-4-1 0 0 0,-7 7 0 0 0,-4 2 0 0 0,0-1 0 0 0,0 0 0 0 0,2-3 0 0 0,2-1 0 0 0,1-2 0 0 0,1 0 0 0 0,1-1 0 0 0,0-1 0 0 0,1 1 0 0 0,-1 0 0 0 0,1-1 0 0 0,-1 1 0 0 0,0 0 0 0 0,0 0 0 0 0,0 0 0 0 0,0 0 0 0 0,0 0 0 0 0,1 0 0 0 0,-1 0 0 0 0,0 0 0 0 0,0 0 0 0 0,0 0 0 0 0,0 0 0 0 0,0 0 0 0 0,0 0 0 0 0,-6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1T18:01:59.8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14735 8121 16383 0 0,'6'0'0'0'0,"15"0"0"0"0,9 0 0 0 0,18 0 0 0 0,20 6 0 0 0,16 2 0 0 0,19 0 0 0 0,22 4 0 0 0,33 7 0 0 0,88 0 0 0 0,38-4 0 0 0,21-4 0 0 0,13-3 0 0 0,-10-4 0 0 0,-15-3 0 0 0,-14 0 0 0 0,92-2 0 0 0,180 0 0 0 0,39 1 0 0 0,11-1 0 0 0,-72 0 0 0 0,-107 1 0 0 0,-108 0 0 0 0,-100 0 0 0 0,-75 0 0 0 0,-54 0 0 0 0,-37 0 0 0 0,-6 0 0 0 0,0 0 0 0 0,13 0 0 0 0,8 0 0 0 0,19 0 0 0 0,7 0 0 0 0,7-6 0 0 0,-1-2 0 0 0,-9 0 0 0 0,-9 2 0 0 0,-10 1 0 0 0,-10 2 0 0 0,-4 2 0 0 0,-3 0 0 0 0,-5 1 0 0 0,20 1 0 0 0,7-7 0 0 0,-5-2 0 0 0,-6 0 0 0 0,-8 2 0 0 0,-6 2 0 0 0,-12-5 0 0 0,-6 0 0 0 0,-1 0 0 0 0,1 3 0 0 0,1 2 0 0 0,-4 1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1T18:01:59.822"/>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21903 5210 16383 0 0,'0'6'0'0'0,"0"9"0"0"0,0 7 0 0 0,0 6 0 0 0,0 5 0 0 0,6-4 0 0 0,2 0 0 0 0,6 1 0 0 0,1 1 0 0 0,-3 2 0 0 0,3-5 0 0 0,5-7 0 0 0,6-7 0 0 0,-3-12 0 0 0,2-7 0 0 0,3-2 0 0 0,-4-6 0 0 0,-6-7 0 0 0,-6-6 0 0 0,-4-5 0 0 0,-5-4 0 0 0,-8 5 0 0 0,-4 1 0 0 0,-6 6 0 0 0,0 0 0 0 0,1-2 0 0 0,-2-3 0 0 0,2 4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F0A94-3F3A-47B6-BA77-C3BE8E2F7AD8}" type="datetimeFigureOut">
              <a:t>3/25/2024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224AD-0E97-46F6-B939-11BE42B01B6C}" type="slidenum">
              <a:t>‹#›</a:t>
            </a:fld>
            <a:endParaRPr lang="en-US"/>
          </a:p>
        </p:txBody>
      </p:sp>
    </p:spTree>
    <p:extLst>
      <p:ext uri="{BB962C8B-B14F-4D97-AF65-F5344CB8AC3E}">
        <p14:creationId xmlns:p14="http://schemas.microsoft.com/office/powerpoint/2010/main" val="91885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Refer them to recordings. </a:t>
            </a:r>
          </a:p>
        </p:txBody>
      </p:sp>
      <p:sp>
        <p:nvSpPr>
          <p:cNvPr id="4" name="Slide Number Placeholder 3"/>
          <p:cNvSpPr>
            <a:spLocks noGrp="1"/>
          </p:cNvSpPr>
          <p:nvPr>
            <p:ph type="sldNum" sz="quarter" idx="5"/>
          </p:nvPr>
        </p:nvSpPr>
        <p:spPr/>
        <p:txBody>
          <a:bodyPr/>
          <a:lstStyle/>
          <a:p>
            <a:fld id="{BE1224AD-0E97-46F6-B939-11BE42B01B6C}" type="slidenum">
              <a:t>4</a:t>
            </a:fld>
            <a:endParaRPr lang="en-US"/>
          </a:p>
        </p:txBody>
      </p:sp>
    </p:spTree>
    <p:extLst>
      <p:ext uri="{BB962C8B-B14F-4D97-AF65-F5344CB8AC3E}">
        <p14:creationId xmlns:p14="http://schemas.microsoft.com/office/powerpoint/2010/main" val="416222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a:buChar char="•"/>
            </a:pPr>
            <a:r>
              <a:rPr lang="en-US" b="1"/>
              <a:t>W9 &amp; ACH:</a:t>
            </a:r>
            <a:r>
              <a:rPr lang="en-US"/>
              <a:t> This form collect the bank account information from the recipient.  </a:t>
            </a:r>
          </a:p>
          <a:p>
            <a:pPr marL="171450" indent="-171450">
              <a:spcBef>
                <a:spcPct val="20000"/>
              </a:spcBef>
              <a:buFont typeface="Arial"/>
              <a:buChar char="•"/>
            </a:pPr>
            <a:r>
              <a:rPr lang="en-US" b="1"/>
              <a:t>Recipient and Project Information: </a:t>
            </a:r>
            <a:r>
              <a:rPr lang="en-US"/>
              <a:t>This form collects basic contact information for the recipient and project. </a:t>
            </a:r>
          </a:p>
          <a:p>
            <a:pPr marL="171450" indent="-171450">
              <a:spcBef>
                <a:spcPct val="20000"/>
              </a:spcBef>
              <a:buFont typeface="Arial"/>
              <a:buChar char="•"/>
            </a:pPr>
            <a:r>
              <a:rPr lang="en-US" b="1"/>
              <a:t>Site Review Form: </a:t>
            </a:r>
            <a:r>
              <a:rPr lang="en-US"/>
              <a:t>Collects important information, including attachments of Proof of Ownership, Lease, MOU, or Purchase Agreement for the location of the project. </a:t>
            </a:r>
            <a:endParaRPr lang="en-US">
              <a:cs typeface="Calibri"/>
            </a:endParaRPr>
          </a:p>
        </p:txBody>
      </p:sp>
      <p:sp>
        <p:nvSpPr>
          <p:cNvPr id="4" name="Slide Number Placeholder 3"/>
          <p:cNvSpPr>
            <a:spLocks noGrp="1"/>
          </p:cNvSpPr>
          <p:nvPr>
            <p:ph type="sldNum" sz="quarter" idx="5"/>
          </p:nvPr>
        </p:nvSpPr>
        <p:spPr/>
        <p:txBody>
          <a:bodyPr/>
          <a:lstStyle/>
          <a:p>
            <a:fld id="{BE1224AD-0E97-46F6-B939-11BE42B01B6C}" type="slidenum">
              <a:rPr lang="en-US"/>
              <a:t>14</a:t>
            </a:fld>
            <a:endParaRPr lang="en-US"/>
          </a:p>
        </p:txBody>
      </p:sp>
    </p:spTree>
    <p:extLst>
      <p:ext uri="{BB962C8B-B14F-4D97-AF65-F5344CB8AC3E}">
        <p14:creationId xmlns:p14="http://schemas.microsoft.com/office/powerpoint/2010/main" val="134819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Spoiler allert </a:t>
            </a:r>
          </a:p>
        </p:txBody>
      </p:sp>
      <p:sp>
        <p:nvSpPr>
          <p:cNvPr id="4" name="Slide Number Placeholder 3"/>
          <p:cNvSpPr>
            <a:spLocks noGrp="1"/>
          </p:cNvSpPr>
          <p:nvPr>
            <p:ph type="sldNum" sz="quarter" idx="5"/>
          </p:nvPr>
        </p:nvSpPr>
        <p:spPr/>
        <p:txBody>
          <a:bodyPr/>
          <a:lstStyle/>
          <a:p>
            <a:fld id="{BE1224AD-0E97-46F6-B939-11BE42B01B6C}" type="slidenum">
              <a:rPr lang="en-US"/>
              <a:t>18</a:t>
            </a:fld>
            <a:endParaRPr lang="en-US"/>
          </a:p>
        </p:txBody>
      </p:sp>
    </p:spTree>
    <p:extLst>
      <p:ext uri="{BB962C8B-B14F-4D97-AF65-F5344CB8AC3E}">
        <p14:creationId xmlns:p14="http://schemas.microsoft.com/office/powerpoint/2010/main" val="344197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Financial Transparency: It separates other funds and grant funds avoiding mixing issues.</a:t>
            </a:r>
          </a:p>
          <a:p>
            <a:r>
              <a:rPr lang="en-US"/>
              <a:t>Accountability: This makes it easier to track expenditures, demonstrate proper use of grant funds, and comply with reporting requirements.</a:t>
            </a:r>
            <a:endParaRPr lang="en-US">
              <a:cs typeface="Calibri"/>
            </a:endParaRPr>
          </a:p>
          <a:p>
            <a:r>
              <a:rPr lang="en-US"/>
              <a:t>Budget Management: A separate bank account simplifies budget management by allowing grant funds to be isolated from other sources</a:t>
            </a:r>
            <a:endParaRPr lang="en-US">
              <a:cs typeface="Calibri"/>
            </a:endParaRPr>
          </a:p>
          <a:p>
            <a:r>
              <a:rPr lang="en-US"/>
              <a:t>Risk Mitigation: It reduces the risk of financial mismanagement by limiting access to grant funds to authorized individuals or departments.</a:t>
            </a:r>
            <a:endParaRPr lang="en-US">
              <a:cs typeface="Calibri" panose="020F0502020204030204"/>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BE1224AD-0E97-46F6-B939-11BE42B01B6C}" type="slidenum">
              <a:rPr lang="en-US"/>
              <a:t>19</a:t>
            </a:fld>
            <a:endParaRPr lang="en-US"/>
          </a:p>
        </p:txBody>
      </p:sp>
    </p:spTree>
    <p:extLst>
      <p:ext uri="{BB962C8B-B14F-4D97-AF65-F5344CB8AC3E}">
        <p14:creationId xmlns:p14="http://schemas.microsoft.com/office/powerpoint/2010/main" val="330654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b="1"/>
              <a:t>Why does DED have to conduct a site visit?</a:t>
            </a:r>
            <a:endParaRPr lang="en-US"/>
          </a:p>
          <a:p>
            <a:pPr marL="285750" indent="-285750">
              <a:spcBef>
                <a:spcPct val="20000"/>
              </a:spcBef>
              <a:buFont typeface="Arial"/>
              <a:buChar char="•"/>
            </a:pPr>
            <a:r>
              <a:rPr lang="en-US"/>
              <a:t>DED conducts site visits to ensure the accuracy of information provided, this is with the soul purpose of verify accuracy from the legislation.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E1224AD-0E97-46F6-B939-11BE42B01B6C}" type="slidenum">
              <a:rPr lang="en-US"/>
              <a:t>20</a:t>
            </a:fld>
            <a:endParaRPr lang="en-US"/>
          </a:p>
        </p:txBody>
      </p:sp>
    </p:spTree>
    <p:extLst>
      <p:ext uri="{BB962C8B-B14F-4D97-AF65-F5344CB8AC3E}">
        <p14:creationId xmlns:p14="http://schemas.microsoft.com/office/powerpoint/2010/main" val="33535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AutoNum type="arabicPeriod"/>
            </a:pPr>
            <a:r>
              <a:rPr lang="en-US"/>
              <a:t>DED must draft the Scope of Service, basing on what was submitted in the application, and we are happy to negotiate on the scope if you don't think it is achievable.</a:t>
            </a:r>
          </a:p>
          <a:p>
            <a:pPr marL="342900" indent="-342900">
              <a:spcBef>
                <a:spcPct val="20000"/>
              </a:spcBef>
              <a:buAutoNum type="arabicPeriod"/>
            </a:pPr>
            <a:r>
              <a:rPr lang="en-US"/>
              <a:t>You should scale down your scope if you received a partially funded award to ensure it is achievable with the reduced grant amount.</a:t>
            </a:r>
          </a:p>
          <a:p>
            <a:pPr marL="342900" indent="-342900">
              <a:spcBef>
                <a:spcPct val="20000"/>
              </a:spcBef>
              <a:buAutoNum type="arabicPeriod"/>
            </a:pPr>
            <a:r>
              <a:rPr lang="en-US"/>
              <a:t>If part of the way through the project you realize the scope will be unachievable, it is possible to request amendments. Things change and transparency &amp; communication are key.</a:t>
            </a:r>
          </a:p>
        </p:txBody>
      </p:sp>
      <p:sp>
        <p:nvSpPr>
          <p:cNvPr id="4" name="Slide Number Placeholder 3"/>
          <p:cNvSpPr>
            <a:spLocks noGrp="1"/>
          </p:cNvSpPr>
          <p:nvPr>
            <p:ph type="sldNum" sz="quarter" idx="5"/>
          </p:nvPr>
        </p:nvSpPr>
        <p:spPr/>
        <p:txBody>
          <a:bodyPr/>
          <a:lstStyle/>
          <a:p>
            <a:fld id="{BE1224AD-0E97-46F6-B939-11BE42B01B6C}" type="slidenum">
              <a:rPr lang="en-US"/>
              <a:t>21</a:t>
            </a:fld>
            <a:endParaRPr lang="en-US"/>
          </a:p>
        </p:txBody>
      </p:sp>
    </p:spTree>
    <p:extLst>
      <p:ext uri="{BB962C8B-B14F-4D97-AF65-F5344CB8AC3E}">
        <p14:creationId xmlns:p14="http://schemas.microsoft.com/office/powerpoint/2010/main" val="266877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 of NSORG website with references to each of these resources</a:t>
            </a:r>
          </a:p>
        </p:txBody>
      </p:sp>
      <p:sp>
        <p:nvSpPr>
          <p:cNvPr id="4" name="Slide Number Placeholder 3"/>
          <p:cNvSpPr>
            <a:spLocks noGrp="1"/>
          </p:cNvSpPr>
          <p:nvPr>
            <p:ph type="sldNum" sz="quarter" idx="5"/>
          </p:nvPr>
        </p:nvSpPr>
        <p:spPr/>
        <p:txBody>
          <a:bodyPr/>
          <a:lstStyle/>
          <a:p>
            <a:fld id="{9CBEB1E9-231C-45C0-ACD3-38472FD42F77}" type="slidenum">
              <a:rPr lang="en-US" smtClean="0"/>
              <a:t>25</a:t>
            </a:fld>
            <a:endParaRPr lang="en-US"/>
          </a:p>
        </p:txBody>
      </p:sp>
    </p:spTree>
    <p:extLst>
      <p:ext uri="{BB962C8B-B14F-4D97-AF65-F5344CB8AC3E}">
        <p14:creationId xmlns:p14="http://schemas.microsoft.com/office/powerpoint/2010/main" val="401705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62B8D1-2EE6-4D2B-92E3-26C287898C7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05070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62B8D1-2EE6-4D2B-92E3-26C287898C7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16921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62B8D1-2EE6-4D2B-92E3-26C287898C7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73608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2B8D1-2EE6-4D2B-92E3-26C287898C7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26610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2B8D1-2EE6-4D2B-92E3-26C287898C7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50038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1">
                <a:solidFill>
                  <a:srgbClr val="00607F"/>
                </a:solidFill>
                <a:latin typeface="Arial" panose="020B0604020202020204" pitchFamily="34" charset="0"/>
                <a:cs typeface="Arial" panose="020B0604020202020204" pitchFamily="34" charset="0"/>
              </a:defRPr>
            </a:lvl1pPr>
          </a:lstStyle>
          <a:p>
            <a:r>
              <a:rPr lang="en-US"/>
              <a:t>HEADLINE</a:t>
            </a:r>
          </a:p>
        </p:txBody>
      </p:sp>
      <p:sp>
        <p:nvSpPr>
          <p:cNvPr id="3" name="Content Placeholder 2"/>
          <p:cNvSpPr>
            <a:spLocks noGrp="1"/>
          </p:cNvSpPr>
          <p:nvPr>
            <p:ph idx="1" hasCustomPrompt="1"/>
          </p:nvPr>
        </p:nvSpPr>
        <p:spPr/>
        <p:txBody>
          <a:bodyPr>
            <a:normAutofit/>
          </a:bodyPr>
          <a:lstStyle>
            <a:lvl1pPr>
              <a:defRPr sz="1800">
                <a:solidFill>
                  <a:srgbClr val="00607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Text</a:t>
            </a:r>
          </a:p>
        </p:txBody>
      </p:sp>
      <p:sp>
        <p:nvSpPr>
          <p:cNvPr id="4" name="Date Placeholder 3"/>
          <p:cNvSpPr>
            <a:spLocks noGrp="1"/>
          </p:cNvSpPr>
          <p:nvPr>
            <p:ph type="dt" sz="half" idx="10"/>
          </p:nvPr>
        </p:nvSpPr>
        <p:spPr/>
        <p:txBody>
          <a:bodyPr/>
          <a:lstStyle/>
          <a:p>
            <a:fld id="{AE62B8D1-2EE6-4D2B-92E3-26C287898C7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58715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62B8D1-2EE6-4D2B-92E3-26C287898C7E}"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67503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62B8D1-2EE6-4D2B-92E3-26C287898C7E}"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43683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2B8D1-2EE6-4D2B-92E3-26C287898C7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39386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62B8D1-2EE6-4D2B-92E3-26C287898C7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3126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62B8D1-2EE6-4D2B-92E3-26C287898C7E}"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97153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62B8D1-2EE6-4D2B-92E3-26C287898C7E}"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42641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2B8D1-2EE6-4D2B-92E3-26C287898C7E}"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87364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2B8D1-2EE6-4D2B-92E3-26C287898C7E}" type="datetimeFigureOut">
              <a:rPr lang="en-US" smtClean="0"/>
              <a:t>3/25/2024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6E7E-896E-4FA5-B572-569619D81C84}" type="slidenum">
              <a:rPr lang="en-US" smtClean="0"/>
              <a:t>‹#›</a:t>
            </a:fld>
            <a:endParaRPr lang="en-US"/>
          </a:p>
        </p:txBody>
      </p:sp>
    </p:spTree>
    <p:extLst>
      <p:ext uri="{BB962C8B-B14F-4D97-AF65-F5344CB8AC3E}">
        <p14:creationId xmlns:p14="http://schemas.microsoft.com/office/powerpoint/2010/main" val="226394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customXml" Target="../ink/ink5.xml"/><Relationship Id="rId2" Type="http://schemas.microsoft.com/office/2018/10/relationships/comments" Target="../comments/modernComment_11C_772921F1.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png"/><Relationship Id="rId14" Type="http://schemas.openxmlformats.org/officeDocument/2006/relationships/customXml" Target="../ink/ink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vents.gcc.teams.microsoft.com/event/507d5061-7a66-49e1-b0f9-ac7187a559a3@043207df-e689-4bf6-9020-01038f11f0b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tateofne-my.sharepoint.com/:w:/g/personal/atticus_stansbury_nebraska_gov/EaaMPveLRE1BjFtPzEjiP8gBwv3FAgRLZDpq-7sVf0dvqw?e=gnS4F6" TargetMode="External"/><Relationship Id="rId2" Type="http://schemas.openxmlformats.org/officeDocument/2006/relationships/hyperlink" Target="https://stateofne-my.sharepoint.com/:w:/g/personal/ryan_zimmermas_nebraska_gov/Eef4-Q1BqNBFnIcE4zVSy4IBOSeQvg4Z4qtDc68eq6nzZg?e=MPPQ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aren.waters@nebraska.gov" TargetMode="External"/><Relationship Id="rId2" Type="http://schemas.openxmlformats.org/officeDocument/2006/relationships/hyperlink" Target="https://dednebraska.zendesk.com/hc/en-us/articles/7931736146715-How-to-Request-Technical-Assistance" TargetMode="External"/><Relationship Id="rId1" Type="http://schemas.openxmlformats.org/officeDocument/2006/relationships/slideLayout" Target="../slideLayouts/slideLayout2.xml"/><Relationship Id="rId6" Type="http://schemas.openxmlformats.org/officeDocument/2006/relationships/hyperlink" Target="mailto:Diamond.Cook@Nebraska.gov" TargetMode="External"/><Relationship Id="rId5" Type="http://schemas.openxmlformats.org/officeDocument/2006/relationships/hyperlink" Target="mailto:Atticus.Stansbury@Nebraska.gov" TargetMode="External"/><Relationship Id="rId4" Type="http://schemas.openxmlformats.org/officeDocument/2006/relationships/hyperlink" Target="mailto:elizabeth.blanco@nebraska.gov"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vents.gcc.teams.microsoft.com/event/5e2c88b3-5d2b-4784-b414-410d5a44addd@043207df-e689-4bf6-9020-01038f11f0b1" TargetMode="External"/><Relationship Id="rId7" Type="http://schemas.openxmlformats.org/officeDocument/2006/relationships/hyperlink" Target="https://events.gcc.teams.microsoft.com/event/d0bf118c-523b-4bcc-ae16-a09d880bc37a@043207df-e689-4bf6-9020-01038f11f0b1" TargetMode="External"/><Relationship Id="rId2" Type="http://schemas.openxmlformats.org/officeDocument/2006/relationships/hyperlink" Target="https://opportunity.nebraska.gov/programs/recovery/nsorg/" TargetMode="External"/><Relationship Id="rId1" Type="http://schemas.openxmlformats.org/officeDocument/2006/relationships/slideLayout" Target="../slideLayouts/slideLayout2.xml"/><Relationship Id="rId6" Type="http://schemas.openxmlformats.org/officeDocument/2006/relationships/hyperlink" Target="https://events.gcc.teams.microsoft.com/event/31c4894a-6406-43ea-83e1-8c0f62fb0e6d@043207df-e689-4bf6-9020-01038f11f0b1" TargetMode="External"/><Relationship Id="rId5" Type="http://schemas.openxmlformats.org/officeDocument/2006/relationships/hyperlink" Target="https://events.gcc.teams.microsoft.com/event/507d5061-7a66-49e1-b0f9-ac7187a559a3@043207df-e689-4bf6-9020-01038f11f0b1" TargetMode="External"/><Relationship Id="rId4" Type="http://schemas.openxmlformats.org/officeDocument/2006/relationships/hyperlink" Target="https://events.gcc.teams.microsoft.com/event/ca5eeee2-41b5-438a-8bb5-320d9c10fa05@043207df-e689-4bf6-9020-01038f11f0b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portunity.nebraska.gov/programs/recovery/nsorg/" TargetMode="External"/><Relationship Id="rId2" Type="http://schemas.openxmlformats.org/officeDocument/2006/relationships/hyperlink" Target="mailto:deisy.coyle@nebraska.gov" TargetMode="External"/><Relationship Id="rId1" Type="http://schemas.openxmlformats.org/officeDocument/2006/relationships/slideLayout" Target="../slideLayouts/slideLayout2.xml"/><Relationship Id="rId5" Type="http://schemas.openxmlformats.org/officeDocument/2006/relationships/hyperlink" Target="https://dednebraska.zendesk.com/hc/en-us" TargetMode="External"/><Relationship Id="rId4" Type="http://schemas.openxmlformats.org/officeDocument/2006/relationships/hyperlink" Target="https://opportunity.nebraska.gov/wp-content/uploads/2023/10/Program-Manual_Omaha-Recovery-Grants_1.2_fina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57294" y="1532601"/>
            <a:ext cx="7292671" cy="2308324"/>
          </a:xfrm>
          <a:prstGeom prst="rect">
            <a:avLst/>
          </a:prstGeom>
          <a:noFill/>
        </p:spPr>
        <p:txBody>
          <a:bodyPr wrap="square" lIns="91440" tIns="45720" rIns="91440" bIns="45720" rtlCol="0" anchor="ctr" anchorCtr="0">
            <a:spAutoFit/>
          </a:bodyPr>
          <a:lstStyle/>
          <a:p>
            <a:r>
              <a:rPr lang="en-US" sz="3600" b="1">
                <a:solidFill>
                  <a:srgbClr val="00607F"/>
                </a:solidFill>
                <a:latin typeface="Arial"/>
                <a:cs typeface="Arial"/>
              </a:rPr>
              <a:t>Small Business Support </a:t>
            </a:r>
            <a:endParaRPr lang="en-US" sz="3600" b="1">
              <a:solidFill>
                <a:srgbClr val="00607F"/>
              </a:solidFill>
              <a:latin typeface="Arial" panose="020B0604020202020204" pitchFamily="34" charset="0"/>
              <a:cs typeface="Arial" panose="020B0604020202020204" pitchFamily="34" charset="0"/>
            </a:endParaRPr>
          </a:p>
          <a:p>
            <a:r>
              <a:rPr lang="en-US" sz="3600" b="1">
                <a:solidFill>
                  <a:srgbClr val="00607F"/>
                </a:solidFill>
                <a:latin typeface="Arial"/>
                <a:cs typeface="Arial"/>
              </a:rPr>
              <a:t>Grant - </a:t>
            </a:r>
            <a:endParaRPr lang="en-US" sz="3600" b="1">
              <a:solidFill>
                <a:srgbClr val="00607F"/>
              </a:solidFill>
              <a:latin typeface="Arial" panose="020B0604020202020204" pitchFamily="34" charset="0"/>
              <a:cs typeface="Arial" panose="020B0604020202020204" pitchFamily="34" charset="0"/>
            </a:endParaRPr>
          </a:p>
          <a:p>
            <a:r>
              <a:rPr lang="en-US" sz="3600" b="1">
                <a:solidFill>
                  <a:srgbClr val="00607F"/>
                </a:solidFill>
                <a:latin typeface="Arial"/>
                <a:cs typeface="Arial"/>
              </a:rPr>
              <a:t>Recipient Information </a:t>
            </a:r>
            <a:endParaRPr lang="en-US" sz="3600" b="1">
              <a:solidFill>
                <a:srgbClr val="00607F"/>
              </a:solidFill>
              <a:latin typeface="Arial" panose="020B0604020202020204" pitchFamily="34" charset="0"/>
              <a:cs typeface="Arial" panose="020B0604020202020204" pitchFamily="34" charset="0"/>
            </a:endParaRPr>
          </a:p>
          <a:p>
            <a:r>
              <a:rPr lang="en-US" sz="3600" b="1">
                <a:solidFill>
                  <a:srgbClr val="00607F"/>
                </a:solidFill>
                <a:latin typeface="Arial"/>
                <a:cs typeface="Arial"/>
              </a:rPr>
              <a:t>Session #3</a:t>
            </a:r>
            <a:endParaRPr lang="en-US" sz="3600" b="1">
              <a:solidFill>
                <a:srgbClr val="00607F"/>
              </a:solidFill>
              <a:latin typeface="Arial" panose="020B0604020202020204" pitchFamily="34" charset="0"/>
              <a:cs typeface="Arial" panose="020B0604020202020204" pitchFamily="34" charset="0"/>
            </a:endParaRPr>
          </a:p>
        </p:txBody>
      </p:sp>
      <p:sp>
        <p:nvSpPr>
          <p:cNvPr id="6" name="TextBox 5"/>
          <p:cNvSpPr txBox="1"/>
          <p:nvPr/>
        </p:nvSpPr>
        <p:spPr>
          <a:xfrm>
            <a:off x="1513432" y="693027"/>
            <a:ext cx="7043964" cy="276999"/>
          </a:xfrm>
          <a:prstGeom prst="rect">
            <a:avLst/>
          </a:prstGeom>
          <a:noFill/>
        </p:spPr>
        <p:txBody>
          <a:bodyPr wrap="square" rtlCol="0" anchor="ctr" anchorCtr="0">
            <a:spAutoFit/>
          </a:bodyPr>
          <a:lstStyle/>
          <a:p>
            <a:r>
              <a:rPr lang="en-US" sz="1200" b="1">
                <a:solidFill>
                  <a:srgbClr val="00607F"/>
                </a:solidFill>
                <a:latin typeface="Arial" panose="020B0604020202020204" pitchFamily="34" charset="0"/>
                <a:cs typeface="Arial" panose="020B0604020202020204" pitchFamily="34" charset="0"/>
              </a:rPr>
              <a:t>NEBRASKA DEPARTMENT OF ECONOMIC DEVELOPMENT</a:t>
            </a:r>
          </a:p>
        </p:txBody>
      </p:sp>
    </p:spTree>
    <p:extLst>
      <p:ext uri="{BB962C8B-B14F-4D97-AF65-F5344CB8AC3E}">
        <p14:creationId xmlns:p14="http://schemas.microsoft.com/office/powerpoint/2010/main" val="138745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11E7-33BF-A25C-EA6A-8A2E2ACF79C0}"/>
              </a:ext>
            </a:extLst>
          </p:cNvPr>
          <p:cNvSpPr>
            <a:spLocks noGrp="1"/>
          </p:cNvSpPr>
          <p:nvPr>
            <p:ph type="title"/>
          </p:nvPr>
        </p:nvSpPr>
        <p:spPr/>
        <p:txBody>
          <a:bodyPr>
            <a:normAutofit/>
          </a:bodyPr>
          <a:lstStyle/>
          <a:p>
            <a:r>
              <a:rPr lang="en-US">
                <a:latin typeface="Arial"/>
                <a:cs typeface="Arial"/>
              </a:rPr>
              <a:t>Option 2: Shorten Period of Performance</a:t>
            </a:r>
          </a:p>
        </p:txBody>
      </p:sp>
      <p:sp>
        <p:nvSpPr>
          <p:cNvPr id="3" name="Content Placeholder 2">
            <a:extLst>
              <a:ext uri="{FF2B5EF4-FFF2-40B4-BE49-F238E27FC236}">
                <a16:creationId xmlns:a16="http://schemas.microsoft.com/office/drawing/2014/main" id="{7D0CC28E-0819-5419-1ADD-B58B1FBDEE4B}"/>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startAt="2"/>
            </a:pPr>
            <a:r>
              <a:rPr lang="en-US" sz="2000" b="1">
                <a:latin typeface="Arial"/>
                <a:cs typeface="Arial"/>
              </a:rPr>
              <a:t>Shorten Period of Performance</a:t>
            </a:r>
            <a:r>
              <a:rPr lang="en-US" sz="2000">
                <a:latin typeface="Arial"/>
                <a:cs typeface="Arial"/>
              </a:rPr>
              <a:t>: Recipients may elect a shorter period of performance if the project scope deliverables will be met early.</a:t>
            </a:r>
          </a:p>
          <a:p>
            <a:pPr marL="457200" indent="-457200">
              <a:buFont typeface="+mj-lt"/>
              <a:buAutoNum type="arabicPeriod" startAt="2"/>
            </a:pPr>
            <a:endParaRPr lang="en-US" sz="2000">
              <a:solidFill>
                <a:srgbClr val="000000"/>
              </a:solidFill>
            </a:endParaRPr>
          </a:p>
          <a:p>
            <a:pPr>
              <a:buAutoNum type="arabicPeriod" startAt="2"/>
            </a:pPr>
            <a:r>
              <a:rPr lang="en-US" sz="2000" b="1">
                <a:latin typeface="Arial"/>
                <a:cs typeface="Arial"/>
              </a:rPr>
              <a:t>Advances with Reimbursement Payments: </a:t>
            </a:r>
            <a:r>
              <a:rPr lang="en-US" sz="2000">
                <a:latin typeface="Arial"/>
                <a:cs typeface="Arial"/>
              </a:rPr>
              <a:t>Recipients can switch to a 50% advance with monthly reimbursement payments once the initial advance is fully expended.</a:t>
            </a:r>
            <a:endParaRPr lang="en-US" sz="2000">
              <a:solidFill>
                <a:srgbClr val="000000"/>
              </a:solidFill>
              <a:latin typeface="Arial"/>
              <a:cs typeface="Arial"/>
            </a:endParaRPr>
          </a:p>
          <a:p>
            <a:pPr marL="1028700" lvl="1">
              <a:buFont typeface="Arial"/>
              <a:buChar char="–"/>
            </a:pPr>
            <a:r>
              <a:rPr lang="en-US" sz="2000">
                <a:latin typeface="Arial"/>
                <a:cs typeface="Arial"/>
              </a:rPr>
              <a:t>This requires the recipient to have working capital and then receive reimbursements.</a:t>
            </a:r>
            <a:endParaRPr lang="en-US" sz="2000"/>
          </a:p>
        </p:txBody>
      </p:sp>
    </p:spTree>
    <p:extLst>
      <p:ext uri="{BB962C8B-B14F-4D97-AF65-F5344CB8AC3E}">
        <p14:creationId xmlns:p14="http://schemas.microsoft.com/office/powerpoint/2010/main" val="1149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CB1-A28E-69AE-5017-18A88831E090}"/>
              </a:ext>
            </a:extLst>
          </p:cNvPr>
          <p:cNvSpPr>
            <a:spLocks noGrp="1"/>
          </p:cNvSpPr>
          <p:nvPr>
            <p:ph type="title"/>
          </p:nvPr>
        </p:nvSpPr>
        <p:spPr/>
        <p:txBody>
          <a:bodyPr/>
          <a:lstStyle/>
          <a:p>
            <a:r>
              <a:rPr lang="en-US">
                <a:latin typeface="Arial"/>
                <a:cs typeface="Arial"/>
              </a:rPr>
              <a:t>Grant Budgets &amp; Administrative Expenses</a:t>
            </a:r>
            <a:endParaRPr lang="en-US"/>
          </a:p>
        </p:txBody>
      </p:sp>
      <p:sp>
        <p:nvSpPr>
          <p:cNvPr id="3" name="Content Placeholder 2">
            <a:extLst>
              <a:ext uri="{FF2B5EF4-FFF2-40B4-BE49-F238E27FC236}">
                <a16:creationId xmlns:a16="http://schemas.microsoft.com/office/drawing/2014/main" id="{68E97462-B270-DF3C-A044-9AE67159FDEE}"/>
              </a:ext>
            </a:extLst>
          </p:cNvPr>
          <p:cNvSpPr>
            <a:spLocks noGrp="1"/>
          </p:cNvSpPr>
          <p:nvPr>
            <p:ph idx="1"/>
          </p:nvPr>
        </p:nvSpPr>
        <p:spPr>
          <a:xfrm>
            <a:off x="457200" y="1239714"/>
            <a:ext cx="8229600" cy="5011615"/>
          </a:xfrm>
        </p:spPr>
        <p:txBody>
          <a:bodyPr vert="horz" lIns="91440" tIns="45720" rIns="91440" bIns="45720" rtlCol="0" anchor="t">
            <a:normAutofit/>
          </a:bodyPr>
          <a:lstStyle/>
          <a:p>
            <a:pPr marL="0" indent="0">
              <a:buNone/>
            </a:pPr>
            <a:r>
              <a:rPr lang="en-US"/>
              <a:t>DED is reviewing all grant budgets to ensure </a:t>
            </a:r>
            <a:r>
              <a:rPr lang="en-US" b="1"/>
              <a:t>alignment with the project scope </a:t>
            </a:r>
            <a:r>
              <a:rPr lang="en-US"/>
              <a:t>(Article 2: Scope of Service) and compliance with a </a:t>
            </a:r>
            <a:r>
              <a:rPr lang="en-US" b="1"/>
              <a:t>10% cap on administrative expenses.</a:t>
            </a:r>
          </a:p>
          <a:p>
            <a:pPr marL="0" indent="0">
              <a:buNone/>
            </a:pPr>
            <a:endParaRPr lang="en-US"/>
          </a:p>
          <a:p>
            <a:pPr marL="0" indent="0">
              <a:buNone/>
            </a:pPr>
            <a:r>
              <a:rPr lang="en-US" b="1"/>
              <a:t>What counts toward the 10% limit on administrative expenses?</a:t>
            </a:r>
          </a:p>
          <a:p>
            <a:r>
              <a:rPr lang="en-US"/>
              <a:t>Costs associated with </a:t>
            </a:r>
            <a:r>
              <a:rPr lang="en-US" b="1"/>
              <a:t>managing the grant </a:t>
            </a:r>
            <a:r>
              <a:rPr lang="en-US"/>
              <a:t>(</a:t>
            </a:r>
            <a:r>
              <a:rPr lang="en-US" u="sng"/>
              <a:t>direct</a:t>
            </a:r>
            <a:r>
              <a:rPr lang="en-US"/>
              <a:t> administration)</a:t>
            </a:r>
          </a:p>
          <a:p>
            <a:r>
              <a:rPr lang="en-US" b="1"/>
              <a:t>Organizational overhead </a:t>
            </a:r>
            <a:r>
              <a:rPr lang="en-US"/>
              <a:t>costs (</a:t>
            </a:r>
            <a:r>
              <a:rPr lang="en-US" u="sng"/>
              <a:t>indirect</a:t>
            </a:r>
            <a:r>
              <a:rPr lang="en-US"/>
              <a:t>)</a:t>
            </a:r>
          </a:p>
          <a:p>
            <a:pPr lvl="1"/>
            <a:r>
              <a:rPr lang="en-US"/>
              <a:t>This is relatively rare.</a:t>
            </a:r>
          </a:p>
          <a:p>
            <a:pPr lvl="1"/>
            <a:r>
              <a:rPr lang="en-US"/>
              <a:t>If your grant budget includes organizational overhead, DED will review and contact you if additional information is needed.</a:t>
            </a:r>
          </a:p>
          <a:p>
            <a:pPr lvl="1"/>
            <a:r>
              <a:rPr lang="en-US"/>
              <a:t>Generally, DED recommends against including indirect unless necessary.</a:t>
            </a:r>
          </a:p>
          <a:p>
            <a:pPr marL="0" indent="0">
              <a:buNone/>
            </a:pPr>
            <a:endParaRPr lang="en-US"/>
          </a:p>
          <a:p>
            <a:pPr marL="0" indent="0">
              <a:buNone/>
            </a:pPr>
            <a:r>
              <a:rPr lang="en-US" b="1"/>
              <a:t>Costs associated with carrying out activities listed in the scope are generally </a:t>
            </a:r>
            <a:r>
              <a:rPr lang="en-US" b="1" u="sng"/>
              <a:t>not</a:t>
            </a:r>
            <a:r>
              <a:rPr lang="en-US" b="1"/>
              <a:t> considered “administration.”</a:t>
            </a:r>
          </a:p>
        </p:txBody>
      </p:sp>
    </p:spTree>
    <p:extLst>
      <p:ext uri="{BB962C8B-B14F-4D97-AF65-F5344CB8AC3E}">
        <p14:creationId xmlns:p14="http://schemas.microsoft.com/office/powerpoint/2010/main" val="131793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CCE7-8887-5073-307A-FEF630003040}"/>
              </a:ext>
            </a:extLst>
          </p:cNvPr>
          <p:cNvSpPr>
            <a:spLocks noGrp="1"/>
          </p:cNvSpPr>
          <p:nvPr>
            <p:ph type="ctrTitle"/>
          </p:nvPr>
        </p:nvSpPr>
        <p:spPr>
          <a:xfrm>
            <a:off x="685800" y="1455511"/>
            <a:ext cx="7772400" cy="1470025"/>
          </a:xfrm>
        </p:spPr>
        <p:txBody>
          <a:bodyPr/>
          <a:lstStyle/>
          <a:p>
            <a:r>
              <a:rPr lang="en-US" b="1">
                <a:solidFill>
                  <a:srgbClr val="00607F"/>
                </a:solidFill>
                <a:latin typeface="Arial"/>
                <a:cs typeface="Arial"/>
              </a:rPr>
              <a:t>Award Activation</a:t>
            </a:r>
            <a:endParaRPr lang="en-US" b="1">
              <a:solidFill>
                <a:srgbClr val="00607F"/>
              </a:solidFill>
              <a:cs typeface="Arial"/>
            </a:endParaRPr>
          </a:p>
        </p:txBody>
      </p:sp>
      <p:sp>
        <p:nvSpPr>
          <p:cNvPr id="3" name="Content Placeholder 2">
            <a:extLst>
              <a:ext uri="{FF2B5EF4-FFF2-40B4-BE49-F238E27FC236}">
                <a16:creationId xmlns:a16="http://schemas.microsoft.com/office/drawing/2014/main" id="{6F27C80D-E59A-9EED-AABD-A7FA001B5FF0}"/>
              </a:ext>
            </a:extLst>
          </p:cNvPr>
          <p:cNvSpPr>
            <a:spLocks noGrp="1"/>
          </p:cNvSpPr>
          <p:nvPr>
            <p:ph type="subTitle" idx="1"/>
          </p:nvPr>
        </p:nvSpPr>
        <p:spPr>
          <a:xfrm>
            <a:off x="685800" y="2590800"/>
            <a:ext cx="7467599" cy="936172"/>
          </a:xfrm>
        </p:spPr>
        <p:txBody>
          <a:bodyPr vert="horz" lIns="91440" tIns="45720" rIns="91440" bIns="45720" rtlCol="0" anchor="t">
            <a:normAutofit/>
          </a:bodyPr>
          <a:lstStyle/>
          <a:p>
            <a:pPr marL="457200" lvl="1" indent="0">
              <a:buNone/>
            </a:pPr>
            <a:endParaRPr lang="en-US" sz="1200">
              <a:latin typeface="Calibri"/>
              <a:cs typeface="Calibri"/>
            </a:endParaRPr>
          </a:p>
          <a:p>
            <a:r>
              <a:rPr lang="en-US" sz="1600" b="1">
                <a:solidFill>
                  <a:schemeClr val="accent2"/>
                </a:solidFill>
                <a:cs typeface="Arial"/>
              </a:rPr>
              <a:t>THIS IS AN INTERNAL PROCESS DONE BY DED ONLY </a:t>
            </a:r>
            <a:endParaRPr lang="en-US">
              <a:solidFill>
                <a:schemeClr val="accent2"/>
              </a:solidFill>
            </a:endParaRPr>
          </a:p>
        </p:txBody>
      </p:sp>
      <p:pic>
        <p:nvPicPr>
          <p:cNvPr id="5" name="Picture 4">
            <a:extLst>
              <a:ext uri="{FF2B5EF4-FFF2-40B4-BE49-F238E27FC236}">
                <a16:creationId xmlns:a16="http://schemas.microsoft.com/office/drawing/2014/main" id="{39549509-A0D6-8A48-4684-B63AF6ACDDCA}"/>
              </a:ext>
            </a:extLst>
          </p:cNvPr>
          <p:cNvPicPr>
            <a:picLocks noChangeAspect="1"/>
          </p:cNvPicPr>
          <p:nvPr/>
        </p:nvPicPr>
        <p:blipFill>
          <a:blip r:embed="rId2"/>
          <a:stretch>
            <a:fillRect/>
          </a:stretch>
        </p:blipFill>
        <p:spPr>
          <a:xfrm>
            <a:off x="206828" y="4246131"/>
            <a:ext cx="3810001" cy="1359310"/>
          </a:xfrm>
          <a:prstGeom prst="rect">
            <a:avLst/>
          </a:prstGeom>
        </p:spPr>
      </p:pic>
      <p:sp>
        <p:nvSpPr>
          <p:cNvPr id="6" name="Callout: Down Arrow 5">
            <a:extLst>
              <a:ext uri="{FF2B5EF4-FFF2-40B4-BE49-F238E27FC236}">
                <a16:creationId xmlns:a16="http://schemas.microsoft.com/office/drawing/2014/main" id="{54048206-1D2D-70C3-03E0-B2D7835DE26C}"/>
              </a:ext>
            </a:extLst>
          </p:cNvPr>
          <p:cNvSpPr/>
          <p:nvPr/>
        </p:nvSpPr>
        <p:spPr>
          <a:xfrm>
            <a:off x="900247" y="3634740"/>
            <a:ext cx="2166257" cy="609600"/>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cs typeface="Arial"/>
              </a:rPr>
              <a:t>Opportunity</a:t>
            </a:r>
          </a:p>
        </p:txBody>
      </p:sp>
      <p:pic>
        <p:nvPicPr>
          <p:cNvPr id="7" name="Picture 6">
            <a:extLst>
              <a:ext uri="{FF2B5EF4-FFF2-40B4-BE49-F238E27FC236}">
                <a16:creationId xmlns:a16="http://schemas.microsoft.com/office/drawing/2014/main" id="{9AAAAE15-DE11-1FB0-4802-0C5381815A20}"/>
              </a:ext>
            </a:extLst>
          </p:cNvPr>
          <p:cNvPicPr>
            <a:picLocks noChangeAspect="1"/>
          </p:cNvPicPr>
          <p:nvPr/>
        </p:nvPicPr>
        <p:blipFill>
          <a:blip r:embed="rId3"/>
          <a:stretch>
            <a:fillRect/>
          </a:stretch>
        </p:blipFill>
        <p:spPr>
          <a:xfrm>
            <a:off x="4125686" y="4248119"/>
            <a:ext cx="4963886" cy="1181161"/>
          </a:xfrm>
          <a:prstGeom prst="rect">
            <a:avLst/>
          </a:prstGeom>
        </p:spPr>
      </p:pic>
      <p:sp>
        <p:nvSpPr>
          <p:cNvPr id="8" name="Callout: Down Arrow 7">
            <a:extLst>
              <a:ext uri="{FF2B5EF4-FFF2-40B4-BE49-F238E27FC236}">
                <a16:creationId xmlns:a16="http://schemas.microsoft.com/office/drawing/2014/main" id="{451B92B7-E947-4C60-F431-583EA6EAFA0B}"/>
              </a:ext>
            </a:extLst>
          </p:cNvPr>
          <p:cNvSpPr/>
          <p:nvPr/>
        </p:nvSpPr>
        <p:spPr>
          <a:xfrm>
            <a:off x="5853247" y="3634740"/>
            <a:ext cx="2166257" cy="609600"/>
          </a:xfrm>
          <a:prstGeom prst="downArrowCallou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a:cs typeface="Arial"/>
              </a:rPr>
              <a:t>Award</a:t>
            </a:r>
          </a:p>
        </p:txBody>
      </p:sp>
    </p:spTree>
    <p:extLst>
      <p:ext uri="{BB962C8B-B14F-4D97-AF65-F5344CB8AC3E}">
        <p14:creationId xmlns:p14="http://schemas.microsoft.com/office/powerpoint/2010/main" val="43696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D619-D9E7-6453-E8D3-00AB6F83B397}"/>
              </a:ext>
            </a:extLst>
          </p:cNvPr>
          <p:cNvSpPr>
            <a:spLocks noGrp="1"/>
          </p:cNvSpPr>
          <p:nvPr>
            <p:ph type="title"/>
          </p:nvPr>
        </p:nvSpPr>
        <p:spPr/>
        <p:txBody>
          <a:bodyPr/>
          <a:lstStyle/>
          <a:p>
            <a:r>
              <a:rPr lang="en-US">
                <a:latin typeface="Arial"/>
                <a:cs typeface="Arial"/>
              </a:rPr>
              <a:t>Award Activation</a:t>
            </a:r>
            <a:endParaRPr lang="en-US"/>
          </a:p>
        </p:txBody>
      </p:sp>
      <p:sp>
        <p:nvSpPr>
          <p:cNvPr id="3" name="Content Placeholder 2">
            <a:extLst>
              <a:ext uri="{FF2B5EF4-FFF2-40B4-BE49-F238E27FC236}">
                <a16:creationId xmlns:a16="http://schemas.microsoft.com/office/drawing/2014/main" id="{5FAAF501-E57D-E51D-E7F5-9A00CD78EDB0}"/>
              </a:ext>
            </a:extLst>
          </p:cNvPr>
          <p:cNvSpPr>
            <a:spLocks noGrp="1"/>
          </p:cNvSpPr>
          <p:nvPr>
            <p:ph idx="1"/>
          </p:nvPr>
        </p:nvSpPr>
        <p:spPr/>
        <p:txBody>
          <a:bodyPr vert="horz" lIns="91440" tIns="45720" rIns="91440" bIns="45720" rtlCol="0" anchor="t">
            <a:normAutofit/>
          </a:bodyPr>
          <a:lstStyle/>
          <a:p>
            <a:pPr marL="0" indent="0">
              <a:buNone/>
            </a:pPr>
            <a:r>
              <a:rPr lang="en-US" sz="2000">
                <a:latin typeface="Arial"/>
                <a:cs typeface="Arial"/>
              </a:rPr>
              <a:t>Once your award is activated be sure to:</a:t>
            </a:r>
            <a:endParaRPr lang="en-US" sz="2000">
              <a:solidFill>
                <a:srgbClr val="000000"/>
              </a:solidFill>
              <a:latin typeface="Arial"/>
              <a:cs typeface="Arial"/>
            </a:endParaRPr>
          </a:p>
          <a:p>
            <a:pPr marL="457200" indent="-457200">
              <a:buAutoNum type="arabicPeriod"/>
            </a:pPr>
            <a:r>
              <a:rPr lang="en-US" sz="2000">
                <a:latin typeface="Arial"/>
                <a:cs typeface="Arial"/>
              </a:rPr>
              <a:t>Have </a:t>
            </a:r>
            <a:r>
              <a:rPr lang="en-US" sz="2000" u="sng">
                <a:latin typeface="Arial"/>
                <a:cs typeface="Arial"/>
              </a:rPr>
              <a:t>two </a:t>
            </a:r>
            <a:r>
              <a:rPr lang="en-US" sz="2000">
                <a:latin typeface="Arial"/>
                <a:cs typeface="Arial"/>
              </a:rPr>
              <a:t>authorized users in your recipient portal on </a:t>
            </a:r>
            <a:r>
              <a:rPr lang="en-US" sz="2000" err="1">
                <a:latin typeface="Arial"/>
                <a:cs typeface="Arial"/>
              </a:rPr>
              <a:t>AmpliFund</a:t>
            </a:r>
            <a:r>
              <a:rPr lang="en-US" sz="2000">
                <a:latin typeface="Arial"/>
                <a:cs typeface="Arial"/>
              </a:rPr>
              <a:t> and Assign the role of "Grant Manager"</a:t>
            </a:r>
            <a:endParaRPr lang="en-US" sz="2000">
              <a:solidFill>
                <a:srgbClr val="000000"/>
              </a:solidFill>
              <a:latin typeface="Arial"/>
              <a:cs typeface="Arial"/>
            </a:endParaRPr>
          </a:p>
          <a:p>
            <a:pPr marL="457200" indent="-457200">
              <a:buAutoNum type="arabicPeriod"/>
            </a:pPr>
            <a:r>
              <a:rPr lang="en-US" sz="2000">
                <a:latin typeface="Arial"/>
                <a:cs typeface="Arial"/>
              </a:rPr>
              <a:t>Complete Recipient and Project Information Form </a:t>
            </a:r>
          </a:p>
          <a:p>
            <a:pPr marL="457200" indent="-457200">
              <a:buAutoNum type="arabicPeriod"/>
            </a:pPr>
            <a:r>
              <a:rPr lang="en-US" sz="2000">
                <a:latin typeface="Arial"/>
                <a:cs typeface="Arial"/>
              </a:rPr>
              <a:t>Site Review Form</a:t>
            </a:r>
          </a:p>
          <a:p>
            <a:pPr marL="457200" indent="-457200">
              <a:buAutoNum type="arabicPeriod"/>
            </a:pPr>
            <a:r>
              <a:rPr lang="en-US" sz="2000">
                <a:latin typeface="Arial"/>
                <a:cs typeface="Arial"/>
              </a:rPr>
              <a:t>Complete the "W9 &amp; ACH" form in </a:t>
            </a:r>
            <a:r>
              <a:rPr lang="en-US" sz="2000" err="1">
                <a:latin typeface="Arial"/>
                <a:cs typeface="Arial"/>
              </a:rPr>
              <a:t>AmpliFund</a:t>
            </a:r>
            <a:r>
              <a:rPr lang="en-US" sz="2000">
                <a:latin typeface="Arial"/>
                <a:cs typeface="Arial"/>
              </a:rPr>
              <a:t> with your separate bank account information. </a:t>
            </a:r>
            <a:endParaRPr lang="en-US" sz="2000">
              <a:solidFill>
                <a:srgbClr val="000000"/>
              </a:solidFill>
              <a:latin typeface="Arial"/>
              <a:cs typeface="Arial"/>
            </a:endParaRPr>
          </a:p>
          <a:p>
            <a:pPr marL="457200" indent="-457200">
              <a:buAutoNum type="arabicPeriod"/>
            </a:pPr>
            <a:endParaRPr lang="en-US" sz="2000">
              <a:latin typeface="Arial"/>
              <a:cs typeface="Arial"/>
            </a:endParaRPr>
          </a:p>
          <a:p>
            <a:pPr marL="0" indent="0" algn="ctr">
              <a:buNone/>
            </a:pPr>
            <a:r>
              <a:rPr lang="en-US" sz="2000" i="1" u="sng">
                <a:latin typeface="Arial"/>
                <a:cs typeface="Arial"/>
              </a:rPr>
              <a:t>Grant funding must be deposited into a </a:t>
            </a:r>
            <a:r>
              <a:rPr lang="en-US" sz="2000" b="1" i="1" u="sng">
                <a:latin typeface="Arial"/>
                <a:cs typeface="Arial"/>
              </a:rPr>
              <a:t>new, separate bank account that will be used solely for grant expenses &amp; deposits.</a:t>
            </a:r>
            <a:endParaRPr lang="en-US" sz="2000">
              <a:latin typeface="Arial"/>
              <a:cs typeface="Arial"/>
            </a:endParaRPr>
          </a:p>
          <a:p>
            <a:pPr marL="0" indent="0">
              <a:buNone/>
            </a:pPr>
            <a:endParaRPr lang="en-US"/>
          </a:p>
        </p:txBody>
      </p:sp>
    </p:spTree>
    <p:extLst>
      <p:ext uri="{BB962C8B-B14F-4D97-AF65-F5344CB8AC3E}">
        <p14:creationId xmlns:p14="http://schemas.microsoft.com/office/powerpoint/2010/main" val="371722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8AE9-8E2D-B70D-DE97-4CBD98E9DC02}"/>
              </a:ext>
            </a:extLst>
          </p:cNvPr>
          <p:cNvSpPr>
            <a:spLocks noGrp="1"/>
          </p:cNvSpPr>
          <p:nvPr>
            <p:ph type="title"/>
          </p:nvPr>
        </p:nvSpPr>
        <p:spPr/>
        <p:txBody>
          <a:bodyPr/>
          <a:lstStyle/>
          <a:p>
            <a:r>
              <a:rPr lang="en-US">
                <a:latin typeface="Arial"/>
                <a:cs typeface="Arial"/>
              </a:rPr>
              <a:t>Custom Forms</a:t>
            </a:r>
            <a:endParaRPr lang="en-US"/>
          </a:p>
        </p:txBody>
      </p:sp>
      <p:sp>
        <p:nvSpPr>
          <p:cNvPr id="3" name="Content Placeholder 2">
            <a:extLst>
              <a:ext uri="{FF2B5EF4-FFF2-40B4-BE49-F238E27FC236}">
                <a16:creationId xmlns:a16="http://schemas.microsoft.com/office/drawing/2014/main" id="{5B343C2E-4F11-09CC-3784-8880303DADC4}"/>
              </a:ext>
            </a:extLst>
          </p:cNvPr>
          <p:cNvSpPr>
            <a:spLocks noGrp="1"/>
          </p:cNvSpPr>
          <p:nvPr>
            <p:ph idx="1"/>
          </p:nvPr>
        </p:nvSpPr>
        <p:spPr>
          <a:xfrm>
            <a:off x="457200" y="1281022"/>
            <a:ext cx="8229600" cy="4525963"/>
          </a:xfrm>
        </p:spPr>
        <p:txBody>
          <a:bodyPr vert="horz" lIns="91440" tIns="45720" rIns="91440" bIns="45720" rtlCol="0" anchor="t">
            <a:normAutofit/>
          </a:bodyPr>
          <a:lstStyle/>
          <a:p>
            <a:pPr marL="0" indent="0">
              <a:buNone/>
            </a:pPr>
            <a:r>
              <a:rPr lang="en-US" sz="2000">
                <a:latin typeface="Arial"/>
                <a:cs typeface="Arial"/>
              </a:rPr>
              <a:t>There are </a:t>
            </a:r>
            <a:r>
              <a:rPr lang="en-US" sz="2000" u="sng">
                <a:latin typeface="Arial"/>
                <a:cs typeface="Arial"/>
              </a:rPr>
              <a:t>three</a:t>
            </a:r>
            <a:r>
              <a:rPr lang="en-US" sz="2000">
                <a:latin typeface="Arial"/>
                <a:cs typeface="Arial"/>
              </a:rPr>
              <a:t> custom forms that must be completed via </a:t>
            </a:r>
            <a:r>
              <a:rPr lang="en-US" sz="2000" err="1">
                <a:latin typeface="Arial"/>
                <a:cs typeface="Arial"/>
              </a:rPr>
              <a:t>AmpliFund</a:t>
            </a:r>
            <a:r>
              <a:rPr lang="en-US" sz="2000">
                <a:latin typeface="Arial"/>
                <a:cs typeface="Arial"/>
              </a:rPr>
              <a:t> before the site visit:</a:t>
            </a:r>
          </a:p>
          <a:p>
            <a:r>
              <a:rPr lang="en-US" sz="2000" b="1">
                <a:latin typeface="Arial"/>
                <a:cs typeface="Arial"/>
              </a:rPr>
              <a:t>W9 &amp; ACH:</a:t>
            </a:r>
            <a:r>
              <a:rPr lang="en-US" sz="2000">
                <a:latin typeface="Arial"/>
                <a:cs typeface="Arial"/>
              </a:rPr>
              <a:t> This form collect the bank account information from the recipient.  </a:t>
            </a:r>
            <a:endParaRPr lang="en-US" sz="2000" b="1">
              <a:latin typeface="Arial"/>
              <a:cs typeface="Arial"/>
            </a:endParaRPr>
          </a:p>
          <a:p>
            <a:r>
              <a:rPr lang="en-US" sz="2000" b="1">
                <a:latin typeface="Arial"/>
                <a:cs typeface="Arial"/>
              </a:rPr>
              <a:t>Recipient and Project Information: </a:t>
            </a:r>
            <a:r>
              <a:rPr lang="en-US" sz="2000">
                <a:latin typeface="Arial"/>
                <a:cs typeface="Arial"/>
              </a:rPr>
              <a:t>This form collects basic contact information for the recipient and project. </a:t>
            </a:r>
            <a:endParaRPr lang="en-US" sz="2000"/>
          </a:p>
          <a:p>
            <a:r>
              <a:rPr lang="en-US" sz="2000" b="1">
                <a:latin typeface="Arial"/>
                <a:cs typeface="Arial"/>
              </a:rPr>
              <a:t>Site Review Form: </a:t>
            </a:r>
            <a:r>
              <a:rPr lang="en-US" sz="2000">
                <a:latin typeface="Arial"/>
                <a:cs typeface="Arial"/>
              </a:rPr>
              <a:t>The Site Review Form collects specific information regarding the project location.</a:t>
            </a:r>
            <a:endParaRPr lang="en-US" sz="2000"/>
          </a:p>
          <a:p>
            <a:pPr marL="0" indent="0">
              <a:buNone/>
            </a:pPr>
            <a:endParaRPr lang="en-US" b="1">
              <a:solidFill>
                <a:srgbClr val="FF0000"/>
              </a:solidFill>
            </a:endParaRPr>
          </a:p>
        </p:txBody>
      </p:sp>
    </p:spTree>
    <p:extLst>
      <p:ext uri="{BB962C8B-B14F-4D97-AF65-F5344CB8AC3E}">
        <p14:creationId xmlns:p14="http://schemas.microsoft.com/office/powerpoint/2010/main" val="166294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C668-E370-C4C6-3B51-2D6E46473BD1}"/>
              </a:ext>
            </a:extLst>
          </p:cNvPr>
          <p:cNvSpPr>
            <a:spLocks noGrp="1"/>
          </p:cNvSpPr>
          <p:nvPr>
            <p:ph type="title"/>
          </p:nvPr>
        </p:nvSpPr>
        <p:spPr/>
        <p:txBody>
          <a:bodyPr>
            <a:normAutofit/>
          </a:bodyPr>
          <a:lstStyle/>
          <a:p>
            <a:r>
              <a:rPr lang="en-US">
                <a:latin typeface="Arial"/>
                <a:cs typeface="Arial"/>
              </a:rPr>
              <a:t>Why I don’t see the custom Forms</a:t>
            </a:r>
            <a:endParaRPr lang="en-US"/>
          </a:p>
        </p:txBody>
      </p:sp>
      <p:sp>
        <p:nvSpPr>
          <p:cNvPr id="3" name="Content Placeholder 2">
            <a:extLst>
              <a:ext uri="{FF2B5EF4-FFF2-40B4-BE49-F238E27FC236}">
                <a16:creationId xmlns:a16="http://schemas.microsoft.com/office/drawing/2014/main" id="{E8E61753-5690-BC82-ACEC-4B17CE1CAE52}"/>
              </a:ext>
            </a:extLst>
          </p:cNvPr>
          <p:cNvSpPr>
            <a:spLocks noGrp="1"/>
          </p:cNvSpPr>
          <p:nvPr>
            <p:ph idx="1"/>
          </p:nvPr>
        </p:nvSpPr>
        <p:spPr/>
        <p:txBody>
          <a:bodyPr vert="horz" lIns="91440" tIns="45720" rIns="91440" bIns="45720" rtlCol="0" anchor="t">
            <a:normAutofit/>
          </a:bodyPr>
          <a:lstStyle/>
          <a:p>
            <a:pPr marL="0" indent="0">
              <a:buNone/>
            </a:pPr>
            <a:r>
              <a:rPr lang="en-US" sz="2000" u="sng">
                <a:latin typeface="Arial"/>
                <a:cs typeface="Arial"/>
              </a:rPr>
              <a:t>Three</a:t>
            </a:r>
            <a:r>
              <a:rPr lang="en-US" sz="2000">
                <a:latin typeface="Arial"/>
                <a:cs typeface="Arial"/>
              </a:rPr>
              <a:t> things need to happen in order to see and complete the custom forms</a:t>
            </a:r>
            <a:endParaRPr lang="en-US" sz="2000"/>
          </a:p>
          <a:p>
            <a:pPr>
              <a:buAutoNum type="arabicPeriod"/>
            </a:pPr>
            <a:r>
              <a:rPr lang="en-US" sz="2000">
                <a:latin typeface="Arial"/>
                <a:cs typeface="Arial"/>
              </a:rPr>
              <a:t>Executed contract</a:t>
            </a:r>
            <a:endParaRPr lang="en-US" sz="2000"/>
          </a:p>
          <a:p>
            <a:pPr>
              <a:buAutoNum type="arabicPeriod"/>
            </a:pPr>
            <a:r>
              <a:rPr lang="en-US" sz="2000">
                <a:latin typeface="Arial"/>
                <a:cs typeface="Arial"/>
              </a:rPr>
              <a:t>Payment Schedule information approved by recipient</a:t>
            </a:r>
            <a:endParaRPr lang="en-US" sz="2000"/>
          </a:p>
          <a:p>
            <a:pPr>
              <a:buAutoNum type="arabicPeriod"/>
            </a:pPr>
            <a:r>
              <a:rPr lang="en-US" sz="2000">
                <a:latin typeface="Arial"/>
                <a:cs typeface="Arial"/>
              </a:rPr>
              <a:t>Award Activated (DED Internal Process)</a:t>
            </a:r>
            <a:endParaRPr lang="en-US" sz="2000"/>
          </a:p>
          <a:p>
            <a:pPr marL="0" indent="0">
              <a:buNone/>
            </a:pPr>
            <a:endParaRPr lang="en-US" sz="1400" b="1">
              <a:solidFill>
                <a:srgbClr val="FF0000"/>
              </a:solidFill>
            </a:endParaRPr>
          </a:p>
          <a:p>
            <a:endParaRPr lang="en-US" sz="1400" b="1">
              <a:solidFill>
                <a:srgbClr val="FF0000"/>
              </a:solidFill>
            </a:endParaRPr>
          </a:p>
        </p:txBody>
      </p:sp>
    </p:spTree>
    <p:extLst>
      <p:ext uri="{BB962C8B-B14F-4D97-AF65-F5344CB8AC3E}">
        <p14:creationId xmlns:p14="http://schemas.microsoft.com/office/powerpoint/2010/main" val="224962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92191E-D679-9941-2B6A-B9E1ACD153A1}"/>
              </a:ext>
            </a:extLst>
          </p:cNvPr>
          <p:cNvPicPr>
            <a:picLocks noChangeAspect="1"/>
          </p:cNvPicPr>
          <p:nvPr/>
        </p:nvPicPr>
        <p:blipFill>
          <a:blip r:embed="rId3"/>
          <a:stretch>
            <a:fillRect/>
          </a:stretch>
        </p:blipFill>
        <p:spPr>
          <a:xfrm>
            <a:off x="443442" y="1917430"/>
            <a:ext cx="8108950" cy="3015202"/>
          </a:xfrm>
          <a:prstGeom prst="rect">
            <a:avLst/>
          </a:prstGeom>
        </p:spPr>
      </p:pic>
      <p:sp>
        <p:nvSpPr>
          <p:cNvPr id="2" name="Title 1">
            <a:extLst>
              <a:ext uri="{FF2B5EF4-FFF2-40B4-BE49-F238E27FC236}">
                <a16:creationId xmlns:a16="http://schemas.microsoft.com/office/drawing/2014/main" id="{FEF7FC52-2555-E2B8-4811-FB9B7C7E1350}"/>
              </a:ext>
            </a:extLst>
          </p:cNvPr>
          <p:cNvSpPr>
            <a:spLocks noGrp="1"/>
          </p:cNvSpPr>
          <p:nvPr>
            <p:ph type="title"/>
          </p:nvPr>
        </p:nvSpPr>
        <p:spPr/>
        <p:txBody>
          <a:bodyPr/>
          <a:lstStyle/>
          <a:p>
            <a:r>
              <a:rPr lang="en-US">
                <a:latin typeface="Arial"/>
                <a:cs typeface="Arial"/>
              </a:rPr>
              <a:t>How to access the custom Forms </a:t>
            </a:r>
            <a:endParaRPr lang="en-US"/>
          </a:p>
        </p:txBody>
      </p:sp>
      <p:sp>
        <p:nvSpPr>
          <p:cNvPr id="5" name="TextBox 6">
            <a:extLst>
              <a:ext uri="{FF2B5EF4-FFF2-40B4-BE49-F238E27FC236}">
                <a16:creationId xmlns:a16="http://schemas.microsoft.com/office/drawing/2014/main" id="{C82118F7-2F2A-5465-7CA4-3B6D7332C1D8}"/>
              </a:ext>
            </a:extLst>
          </p:cNvPr>
          <p:cNvSpPr txBox="1"/>
          <p:nvPr/>
        </p:nvSpPr>
        <p:spPr>
          <a:xfrm>
            <a:off x="261257" y="1197038"/>
            <a:ext cx="2590800" cy="36933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0070C0"/>
                </a:solidFill>
              </a:rPr>
              <a:t>Custom</a:t>
            </a:r>
          </a:p>
        </p:txBody>
      </p:sp>
      <p:sp>
        <p:nvSpPr>
          <p:cNvPr id="7" name="TextBox 6">
            <a:extLst>
              <a:ext uri="{FF2B5EF4-FFF2-40B4-BE49-F238E27FC236}">
                <a16:creationId xmlns:a16="http://schemas.microsoft.com/office/drawing/2014/main" id="{C82118F7-2F2A-5465-7CA4-3B6D7332C1D8}"/>
              </a:ext>
            </a:extLst>
          </p:cNvPr>
          <p:cNvSpPr txBox="1"/>
          <p:nvPr/>
        </p:nvSpPr>
        <p:spPr>
          <a:xfrm>
            <a:off x="6150429" y="1236952"/>
            <a:ext cx="2590800" cy="36933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0070C0"/>
                </a:solidFill>
              </a:rPr>
              <a:t>Select the Form</a:t>
            </a:r>
          </a:p>
        </p:txBody>
      </p:sp>
      <p:cxnSp>
        <p:nvCxnSpPr>
          <p:cNvPr id="8" name="Straight Arrow Connector 9">
            <a:extLst>
              <a:ext uri="{FF2B5EF4-FFF2-40B4-BE49-F238E27FC236}">
                <a16:creationId xmlns:a16="http://schemas.microsoft.com/office/drawing/2014/main" id="{CA246D8D-BA0C-997C-B7BB-12349BD78E04}"/>
              </a:ext>
            </a:extLst>
          </p:cNvPr>
          <p:cNvCxnSpPr>
            <a:cxnSpLocks/>
          </p:cNvCxnSpPr>
          <p:nvPr/>
        </p:nvCxnSpPr>
        <p:spPr>
          <a:xfrm>
            <a:off x="2830889" y="1402477"/>
            <a:ext cx="592063" cy="1025487"/>
          </a:xfrm>
          <a:prstGeom prst="bentConnector3">
            <a:avLst>
              <a:gd name="adj1" fmla="val 100354"/>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16261BFB-1B81-230B-6D2A-09B989872A02}"/>
                  </a:ext>
                </a:extLst>
              </p14:cNvPr>
              <p14:cNvContentPartPr/>
              <p14:nvPr/>
            </p14:nvContentPartPr>
            <p14:xfrm>
              <a:off x="3009162" y="2420824"/>
              <a:ext cx="474149" cy="11974"/>
            </p14:xfrm>
          </p:contentPart>
        </mc:Choice>
        <mc:Fallback>
          <p:pic>
            <p:nvPicPr>
              <p:cNvPr id="9" name="Ink 8">
                <a:extLst>
                  <a:ext uri="{FF2B5EF4-FFF2-40B4-BE49-F238E27FC236}">
                    <a16:creationId xmlns:a16="http://schemas.microsoft.com/office/drawing/2014/main" id="{16261BFB-1B81-230B-6D2A-09B989872A02}"/>
                  </a:ext>
                </a:extLst>
              </p:cNvPr>
              <p:cNvPicPr/>
              <p:nvPr/>
            </p:nvPicPr>
            <p:blipFill>
              <a:blip r:embed="rId5"/>
              <a:stretch>
                <a:fillRect/>
              </a:stretch>
            </p:blipFill>
            <p:spPr>
              <a:xfrm>
                <a:off x="2955241" y="-1171376"/>
                <a:ext cx="581632" cy="718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195163E4-8141-49DA-34F5-3E1AE7EC86EC}"/>
                  </a:ext>
                </a:extLst>
              </p14:cNvPr>
              <p14:cNvContentPartPr/>
              <p14:nvPr/>
            </p14:nvContentPartPr>
            <p14:xfrm>
              <a:off x="3122292" y="3358805"/>
              <a:ext cx="1842957" cy="40563"/>
            </p14:xfrm>
          </p:contentPart>
        </mc:Choice>
        <mc:Fallback>
          <p:pic>
            <p:nvPicPr>
              <p:cNvPr id="13" name="Ink 12">
                <a:extLst>
                  <a:ext uri="{FF2B5EF4-FFF2-40B4-BE49-F238E27FC236}">
                    <a16:creationId xmlns:a16="http://schemas.microsoft.com/office/drawing/2014/main" id="{195163E4-8141-49DA-34F5-3E1AE7EC86EC}"/>
                  </a:ext>
                </a:extLst>
              </p:cNvPr>
              <p:cNvPicPr/>
              <p:nvPr/>
            </p:nvPicPr>
            <p:blipFill>
              <a:blip r:embed="rId7"/>
              <a:stretch>
                <a:fillRect/>
              </a:stretch>
            </p:blipFill>
            <p:spPr>
              <a:xfrm>
                <a:off x="3068299" y="3252060"/>
                <a:ext cx="1950583" cy="2536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23834F8D-63A6-EF26-CCD4-78F78C84E130}"/>
                  </a:ext>
                </a:extLst>
              </p14:cNvPr>
              <p14:cNvContentPartPr/>
              <p14:nvPr/>
            </p14:nvContentPartPr>
            <p14:xfrm>
              <a:off x="3083327" y="3691854"/>
              <a:ext cx="1923311" cy="14287"/>
            </p14:xfrm>
          </p:contentPart>
        </mc:Choice>
        <mc:Fallback>
          <p:pic>
            <p:nvPicPr>
              <p:cNvPr id="14" name="Ink 13">
                <a:extLst>
                  <a:ext uri="{FF2B5EF4-FFF2-40B4-BE49-F238E27FC236}">
                    <a16:creationId xmlns:a16="http://schemas.microsoft.com/office/drawing/2014/main" id="{23834F8D-63A6-EF26-CCD4-78F78C84E130}"/>
                  </a:ext>
                </a:extLst>
              </p:cNvPr>
              <p:cNvPicPr/>
              <p:nvPr/>
            </p:nvPicPr>
            <p:blipFill>
              <a:blip r:embed="rId9"/>
              <a:stretch>
                <a:fillRect/>
              </a:stretch>
            </p:blipFill>
            <p:spPr>
              <a:xfrm>
                <a:off x="3029342" y="-594246"/>
                <a:ext cx="2030921" cy="857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00A940F1-F3A6-7507-B438-C6E51E64951C}"/>
                  </a:ext>
                </a:extLst>
              </p14:cNvPr>
              <p14:cNvContentPartPr/>
              <p14:nvPr/>
            </p14:nvContentPartPr>
            <p14:xfrm>
              <a:off x="3082365" y="3661462"/>
              <a:ext cx="673964" cy="27088"/>
            </p14:xfrm>
          </p:contentPart>
        </mc:Choice>
        <mc:Fallback>
          <p:pic>
            <p:nvPicPr>
              <p:cNvPr id="15" name="Ink 14">
                <a:extLst>
                  <a:ext uri="{FF2B5EF4-FFF2-40B4-BE49-F238E27FC236}">
                    <a16:creationId xmlns:a16="http://schemas.microsoft.com/office/drawing/2014/main" id="{00A940F1-F3A6-7507-B438-C6E51E64951C}"/>
                  </a:ext>
                </a:extLst>
              </p:cNvPr>
              <p:cNvPicPr/>
              <p:nvPr/>
            </p:nvPicPr>
            <p:blipFill>
              <a:blip r:embed="rId11"/>
              <a:stretch>
                <a:fillRect/>
              </a:stretch>
            </p:blipFill>
            <p:spPr>
              <a:xfrm>
                <a:off x="3028390" y="3555924"/>
                <a:ext cx="781554" cy="237812"/>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A2D47F40-401C-18BC-F06E-85DCAD4D472D}"/>
                  </a:ext>
                </a:extLst>
              </p14:cNvPr>
              <p14:cNvContentPartPr/>
              <p14:nvPr/>
            </p14:nvContentPartPr>
            <p14:xfrm>
              <a:off x="3014054" y="4309379"/>
              <a:ext cx="2909027" cy="40472"/>
            </p14:xfrm>
          </p:contentPart>
        </mc:Choice>
        <mc:Fallback>
          <p:pic>
            <p:nvPicPr>
              <p:cNvPr id="16" name="Ink 15">
                <a:extLst>
                  <a:ext uri="{FF2B5EF4-FFF2-40B4-BE49-F238E27FC236}">
                    <a16:creationId xmlns:a16="http://schemas.microsoft.com/office/drawing/2014/main" id="{A2D47F40-401C-18BC-F06E-85DCAD4D472D}"/>
                  </a:ext>
                </a:extLst>
              </p:cNvPr>
              <p:cNvPicPr/>
              <p:nvPr/>
            </p:nvPicPr>
            <p:blipFill>
              <a:blip r:embed="rId13"/>
              <a:stretch>
                <a:fillRect/>
              </a:stretch>
            </p:blipFill>
            <p:spPr>
              <a:xfrm>
                <a:off x="2960063" y="4202874"/>
                <a:ext cx="3016649" cy="25312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4C772398-C7A8-48E1-138B-05F8AE92B641}"/>
                  </a:ext>
                </a:extLst>
              </p14:cNvPr>
              <p14:cNvContentPartPr/>
              <p14:nvPr/>
            </p14:nvContentPartPr>
            <p14:xfrm>
              <a:off x="8112334" y="2494494"/>
              <a:ext cx="92520" cy="115463"/>
            </p14:xfrm>
          </p:contentPart>
        </mc:Choice>
        <mc:Fallback>
          <p:pic>
            <p:nvPicPr>
              <p:cNvPr id="20" name="Ink 19">
                <a:extLst>
                  <a:ext uri="{FF2B5EF4-FFF2-40B4-BE49-F238E27FC236}">
                    <a16:creationId xmlns:a16="http://schemas.microsoft.com/office/drawing/2014/main" id="{4C772398-C7A8-48E1-138B-05F8AE92B641}"/>
                  </a:ext>
                </a:extLst>
              </p:cNvPr>
              <p:cNvPicPr/>
              <p:nvPr/>
            </p:nvPicPr>
            <p:blipFill>
              <a:blip r:embed="rId15"/>
              <a:stretch>
                <a:fillRect/>
              </a:stretch>
            </p:blipFill>
            <p:spPr>
              <a:xfrm>
                <a:off x="8058543" y="2386920"/>
                <a:ext cx="199743" cy="330253"/>
              </a:xfrm>
              <a:prstGeom prst="rect">
                <a:avLst/>
              </a:prstGeom>
            </p:spPr>
          </p:pic>
        </mc:Fallback>
      </mc:AlternateContent>
      <p:sp>
        <p:nvSpPr>
          <p:cNvPr id="21" name="TextBox 20">
            <a:extLst>
              <a:ext uri="{FF2B5EF4-FFF2-40B4-BE49-F238E27FC236}">
                <a16:creationId xmlns:a16="http://schemas.microsoft.com/office/drawing/2014/main" id="{8907DBA4-1A95-85DC-A83E-38436B0F4307}"/>
              </a:ext>
            </a:extLst>
          </p:cNvPr>
          <p:cNvSpPr txBox="1"/>
          <p:nvPr/>
        </p:nvSpPr>
        <p:spPr>
          <a:xfrm>
            <a:off x="6150429" y="4971907"/>
            <a:ext cx="2590800" cy="36933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0070C0"/>
                </a:solidFill>
              </a:rPr>
              <a:t>Start New Form </a:t>
            </a:r>
            <a:endParaRPr lang="en-US"/>
          </a:p>
        </p:txBody>
      </p:sp>
      <p:cxnSp>
        <p:nvCxnSpPr>
          <p:cNvPr id="23" name="Straight Arrow Connector 22">
            <a:extLst>
              <a:ext uri="{FF2B5EF4-FFF2-40B4-BE49-F238E27FC236}">
                <a16:creationId xmlns:a16="http://schemas.microsoft.com/office/drawing/2014/main" id="{6185114D-7A99-8CAB-0B7A-743504C713E8}"/>
              </a:ext>
            </a:extLst>
          </p:cNvPr>
          <p:cNvCxnSpPr/>
          <p:nvPr/>
        </p:nvCxnSpPr>
        <p:spPr>
          <a:xfrm>
            <a:off x="8115300" y="2644359"/>
            <a:ext cx="18184" cy="2280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63ADD53D-EA13-03C5-9B4F-A3B8BD477357}"/>
              </a:ext>
            </a:extLst>
          </p:cNvPr>
          <p:cNvCxnSpPr/>
          <p:nvPr/>
        </p:nvCxnSpPr>
        <p:spPr>
          <a:xfrm flipH="1">
            <a:off x="6188075" y="1620929"/>
            <a:ext cx="2244285" cy="1742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0A40D8A1-0BEB-8AAD-5FB9-FAA9754B7CCC}"/>
              </a:ext>
            </a:extLst>
          </p:cNvPr>
          <p:cNvCxnSpPr/>
          <p:nvPr/>
        </p:nvCxnSpPr>
        <p:spPr>
          <a:xfrm flipH="1">
            <a:off x="6065725" y="1600778"/>
            <a:ext cx="2483011" cy="20867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A4E074D0-4238-C599-6129-11E98D7F5382}"/>
              </a:ext>
            </a:extLst>
          </p:cNvPr>
          <p:cNvCxnSpPr/>
          <p:nvPr/>
        </p:nvCxnSpPr>
        <p:spPr>
          <a:xfrm flipH="1">
            <a:off x="6100846" y="1609597"/>
            <a:ext cx="2450777" cy="26996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18436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6CE4-C8EE-3032-2DE6-93A568306F98}"/>
              </a:ext>
            </a:extLst>
          </p:cNvPr>
          <p:cNvSpPr>
            <a:spLocks noGrp="1"/>
          </p:cNvSpPr>
          <p:nvPr>
            <p:ph type="title"/>
          </p:nvPr>
        </p:nvSpPr>
        <p:spPr/>
        <p:txBody>
          <a:bodyPr/>
          <a:lstStyle/>
          <a:p>
            <a:r>
              <a:rPr lang="en-US">
                <a:latin typeface="Arial"/>
                <a:cs typeface="Arial"/>
              </a:rPr>
              <a:t>Final Steps </a:t>
            </a:r>
            <a:endParaRPr lang="en-US"/>
          </a:p>
        </p:txBody>
      </p:sp>
      <p:sp>
        <p:nvSpPr>
          <p:cNvPr id="3" name="Content Placeholder 2">
            <a:extLst>
              <a:ext uri="{FF2B5EF4-FFF2-40B4-BE49-F238E27FC236}">
                <a16:creationId xmlns:a16="http://schemas.microsoft.com/office/drawing/2014/main" id="{958FB1BB-2E1C-4591-C142-7FED973BFB7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sz="2000" b="1">
                <a:latin typeface="Arial"/>
                <a:cs typeface="Arial"/>
              </a:rPr>
              <a:t>Site Visit: </a:t>
            </a:r>
            <a:r>
              <a:rPr lang="en-US" sz="2000">
                <a:latin typeface="Arial"/>
                <a:cs typeface="Arial"/>
              </a:rPr>
              <a:t>DED conducts site visits to ensure the accuracy of information provided, assess the suitability of the location for the intended purpose, verify compliance with regulations.</a:t>
            </a:r>
            <a:endParaRPr lang="en-US" sz="2000"/>
          </a:p>
          <a:p>
            <a:pPr marL="457200" indent="-457200">
              <a:buAutoNum type="arabicPeriod"/>
            </a:pPr>
            <a:endParaRPr lang="en-US" sz="2000">
              <a:latin typeface="Arial"/>
              <a:cs typeface="Arial"/>
            </a:endParaRPr>
          </a:p>
          <a:p>
            <a:pPr marL="457200" indent="-457200">
              <a:buAutoNum type="arabicPeriod"/>
            </a:pPr>
            <a:r>
              <a:rPr lang="en-US" sz="2000" b="1">
                <a:latin typeface="Arial"/>
                <a:cs typeface="Arial"/>
              </a:rPr>
              <a:t>Release of Funds Letter:</a:t>
            </a:r>
            <a:r>
              <a:rPr lang="en-US" sz="2000">
                <a:latin typeface="Arial"/>
                <a:cs typeface="Arial"/>
              </a:rPr>
              <a:t> Confirmation that grant funding is ready to be released.</a:t>
            </a:r>
          </a:p>
          <a:p>
            <a:pPr marL="457200" indent="-457200">
              <a:buAutoNum type="arabicPeriod"/>
            </a:pPr>
            <a:endParaRPr lang="en-US" sz="2000">
              <a:latin typeface="Arial"/>
              <a:cs typeface="Arial"/>
            </a:endParaRPr>
          </a:p>
          <a:p>
            <a:pPr marL="457200" indent="-457200">
              <a:buAutoNum type="arabicPeriod"/>
            </a:pPr>
            <a:r>
              <a:rPr lang="en-US" sz="2000" b="1">
                <a:latin typeface="Arial"/>
                <a:cs typeface="Arial"/>
              </a:rPr>
              <a:t>Payment Request: </a:t>
            </a:r>
            <a:r>
              <a:rPr lang="en-US" sz="2000">
                <a:latin typeface="Arial"/>
                <a:cs typeface="Arial"/>
              </a:rPr>
              <a:t>50% of the grant.</a:t>
            </a:r>
          </a:p>
          <a:p>
            <a:pPr marL="457200" indent="-457200">
              <a:buAutoNum type="arabicPeriod"/>
            </a:pPr>
            <a:endParaRPr lang="en-US" sz="2000"/>
          </a:p>
          <a:p>
            <a:pPr marL="457200" indent="-457200">
              <a:buAutoNum type="arabicPeriod"/>
            </a:pPr>
            <a:endParaRPr lang="en-US" sz="2000"/>
          </a:p>
          <a:p>
            <a:pPr marL="457200" indent="-457200">
              <a:buAutoNum type="arabicPeriod"/>
            </a:pPr>
            <a:endParaRPr lang="en-US" sz="2000"/>
          </a:p>
        </p:txBody>
      </p:sp>
    </p:spTree>
    <p:extLst>
      <p:ext uri="{BB962C8B-B14F-4D97-AF65-F5344CB8AC3E}">
        <p14:creationId xmlns:p14="http://schemas.microsoft.com/office/powerpoint/2010/main" val="426074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233E-3356-3F29-C6BB-6007B326303C}"/>
              </a:ext>
            </a:extLst>
          </p:cNvPr>
          <p:cNvSpPr>
            <a:spLocks noGrp="1"/>
          </p:cNvSpPr>
          <p:nvPr>
            <p:ph type="title"/>
          </p:nvPr>
        </p:nvSpPr>
        <p:spPr/>
        <p:txBody>
          <a:bodyPr/>
          <a:lstStyle/>
          <a:p>
            <a:r>
              <a:rPr lang="en-US">
                <a:latin typeface="Arial"/>
                <a:cs typeface="Arial"/>
              </a:rPr>
              <a:t>Payment Request Webinar</a:t>
            </a:r>
            <a:endParaRPr lang="en-US"/>
          </a:p>
        </p:txBody>
      </p:sp>
      <p:sp>
        <p:nvSpPr>
          <p:cNvPr id="3" name="Content Placeholder 2">
            <a:extLst>
              <a:ext uri="{FF2B5EF4-FFF2-40B4-BE49-F238E27FC236}">
                <a16:creationId xmlns:a16="http://schemas.microsoft.com/office/drawing/2014/main" id="{80C98304-EE44-CBDC-DBA5-0CC0B838CEF8}"/>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For more information on the process of submitting a payment request, there is a separate webinar being held for all the NSORG grant recipients focusing on Payment Requests.</a:t>
            </a:r>
            <a:endParaRPr lang="en-US"/>
          </a:p>
          <a:p>
            <a:pPr lvl="1"/>
            <a:r>
              <a:rPr lang="en-US">
                <a:solidFill>
                  <a:srgbClr val="00607F"/>
                </a:solidFill>
                <a:latin typeface="Arial"/>
                <a:cs typeface="Arial"/>
              </a:rPr>
              <a:t>NSORG Lunch &amp; Learn Session #3 </a:t>
            </a:r>
            <a:endParaRPr lang="en-US">
              <a:solidFill>
                <a:srgbClr val="00607F"/>
              </a:solidFill>
            </a:endParaRPr>
          </a:p>
          <a:p>
            <a:pPr lvl="1"/>
            <a:r>
              <a:rPr lang="en-US">
                <a:solidFill>
                  <a:srgbClr val="00607F"/>
                </a:solidFill>
                <a:latin typeface="Arial"/>
                <a:cs typeface="Arial"/>
              </a:rPr>
              <a:t>Topic: Reporting Expenses &amp; Requesting Funds</a:t>
            </a:r>
          </a:p>
          <a:p>
            <a:pPr lvl="1"/>
            <a:r>
              <a:rPr lang="en-US">
                <a:solidFill>
                  <a:srgbClr val="00607F"/>
                </a:solidFill>
                <a:latin typeface="Arial"/>
                <a:cs typeface="Arial"/>
              </a:rPr>
              <a:t>Date &amp; Time: April 10th, 2024</a:t>
            </a:r>
            <a:endParaRPr lang="en-US">
              <a:solidFill>
                <a:srgbClr val="00607F"/>
              </a:solidFill>
            </a:endParaRPr>
          </a:p>
          <a:p>
            <a:pPr lvl="1"/>
            <a:r>
              <a:rPr lang="en-US">
                <a:solidFill>
                  <a:srgbClr val="00607F"/>
                </a:solidFill>
                <a:latin typeface="Arial"/>
                <a:cs typeface="Arial"/>
              </a:rPr>
              <a:t>Location: Hybrid, Microsoft Teams &amp; 1313 </a:t>
            </a:r>
            <a:r>
              <a:rPr lang="en-US" err="1">
                <a:solidFill>
                  <a:srgbClr val="00607F"/>
                </a:solidFill>
                <a:latin typeface="Arial"/>
                <a:cs typeface="Arial"/>
              </a:rPr>
              <a:t>Farnam</a:t>
            </a:r>
            <a:r>
              <a:rPr lang="en-US">
                <a:solidFill>
                  <a:srgbClr val="00607F"/>
                </a:solidFill>
                <a:latin typeface="Arial"/>
                <a:cs typeface="Arial"/>
              </a:rPr>
              <a:t> Street, Omaha, NE., 68102</a:t>
            </a:r>
          </a:p>
          <a:p>
            <a:pPr lvl="1"/>
            <a:r>
              <a:rPr lang="en-US">
                <a:solidFill>
                  <a:srgbClr val="00607F"/>
                </a:solidFill>
                <a:latin typeface="Arial"/>
                <a:cs typeface="Arial"/>
              </a:rPr>
              <a:t>Registration Link:</a:t>
            </a:r>
          </a:p>
          <a:p>
            <a:pPr lvl="2"/>
            <a:r>
              <a:rPr lang="en-US">
                <a:solidFill>
                  <a:srgbClr val="00607F"/>
                </a:solidFill>
                <a:latin typeface="Arial"/>
                <a:cs typeface="Arial"/>
                <a:hlinkClick r:id="rId3">
                  <a:extLst>
                    <a:ext uri="{A12FA001-AC4F-418D-AE19-62706E023703}">
                      <ahyp:hlinkClr xmlns:ahyp="http://schemas.microsoft.com/office/drawing/2018/hyperlinkcolor" val="tx"/>
                    </a:ext>
                  </a:extLst>
                </a:hlinkClick>
              </a:rPr>
              <a:t>https://events.gcc.teams.microsoft.com/event/507d5061-7a66-49e1-b0f9-ac7187a559a3@043207df-e689-4bf6-9020-01038f11f0b1</a:t>
            </a:r>
          </a:p>
          <a:p>
            <a:pPr lvl="2"/>
            <a:endParaRPr lang="en-US">
              <a:latin typeface="Arial"/>
              <a:cs typeface="Arial"/>
            </a:endParaRPr>
          </a:p>
        </p:txBody>
      </p:sp>
    </p:spTree>
    <p:extLst>
      <p:ext uri="{BB962C8B-B14F-4D97-AF65-F5344CB8AC3E}">
        <p14:creationId xmlns:p14="http://schemas.microsoft.com/office/powerpoint/2010/main" val="320912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A28D-0745-B39C-DEB3-C7C91B9F08E2}"/>
              </a:ext>
            </a:extLst>
          </p:cNvPr>
          <p:cNvSpPr>
            <a:spLocks noGrp="1"/>
          </p:cNvSpPr>
          <p:nvPr>
            <p:ph type="title"/>
          </p:nvPr>
        </p:nvSpPr>
        <p:spPr/>
        <p:txBody>
          <a:bodyPr/>
          <a:lstStyle/>
          <a:p>
            <a:r>
              <a:rPr lang="en-US">
                <a:latin typeface="Arial"/>
                <a:cs typeface="Arial"/>
              </a:rPr>
              <a:t>Frequent Questions</a:t>
            </a:r>
            <a:endParaRPr lang="en-US"/>
          </a:p>
        </p:txBody>
      </p:sp>
      <p:sp>
        <p:nvSpPr>
          <p:cNvPr id="3" name="Content Placeholder 2">
            <a:extLst>
              <a:ext uri="{FF2B5EF4-FFF2-40B4-BE49-F238E27FC236}">
                <a16:creationId xmlns:a16="http://schemas.microsoft.com/office/drawing/2014/main" id="{32156207-83B8-D09B-4D09-6FD9045036CE}"/>
              </a:ext>
            </a:extLst>
          </p:cNvPr>
          <p:cNvSpPr>
            <a:spLocks noGrp="1"/>
          </p:cNvSpPr>
          <p:nvPr>
            <p:ph idx="1"/>
          </p:nvPr>
        </p:nvSpPr>
        <p:spPr/>
        <p:txBody>
          <a:bodyPr vert="horz" lIns="91440" tIns="45720" rIns="91440" bIns="45720" rtlCol="0" anchor="t">
            <a:normAutofit/>
          </a:bodyPr>
          <a:lstStyle/>
          <a:p>
            <a:pPr marL="0" indent="0">
              <a:buNone/>
            </a:pPr>
            <a:r>
              <a:rPr lang="en-US" sz="2000" b="1">
                <a:latin typeface="Arial"/>
                <a:cs typeface="Arial"/>
              </a:rPr>
              <a:t>Why do I need to create a separate bank account for grant related expenses?</a:t>
            </a:r>
          </a:p>
          <a:p>
            <a:pPr>
              <a:buNone/>
            </a:pPr>
            <a:endParaRPr lang="en-US"/>
          </a:p>
          <a:p>
            <a:pPr marL="0" indent="0">
              <a:buNone/>
            </a:pPr>
            <a:r>
              <a:rPr lang="en-US" sz="2000">
                <a:latin typeface="Arial"/>
                <a:cs typeface="Arial"/>
              </a:rPr>
              <a:t>Creating a separate bank account for grant-related expenses offers several benefits, including:</a:t>
            </a:r>
          </a:p>
          <a:p>
            <a:pPr marL="457200" indent="-457200">
              <a:buAutoNum type="arabicPeriod"/>
            </a:pPr>
            <a:r>
              <a:rPr lang="en-US" sz="2000">
                <a:latin typeface="Arial"/>
                <a:cs typeface="Arial"/>
              </a:rPr>
              <a:t>Financial Transparency</a:t>
            </a:r>
          </a:p>
          <a:p>
            <a:pPr marL="457200" indent="-457200">
              <a:buAutoNum type="arabicPeriod"/>
            </a:pPr>
            <a:r>
              <a:rPr lang="en-US" sz="2000">
                <a:latin typeface="Arial"/>
                <a:cs typeface="Arial"/>
              </a:rPr>
              <a:t>Accountability</a:t>
            </a:r>
          </a:p>
          <a:p>
            <a:pPr marL="457200" indent="-457200">
              <a:buAutoNum type="arabicPeriod"/>
            </a:pPr>
            <a:r>
              <a:rPr lang="en-US" sz="2000">
                <a:latin typeface="Arial"/>
                <a:cs typeface="Arial"/>
              </a:rPr>
              <a:t>Budget Management</a:t>
            </a:r>
          </a:p>
          <a:p>
            <a:pPr marL="457200" indent="-457200">
              <a:buAutoNum type="arabicPeriod"/>
            </a:pPr>
            <a:r>
              <a:rPr lang="en-US" sz="2000">
                <a:latin typeface="Arial"/>
                <a:cs typeface="Arial"/>
              </a:rPr>
              <a:t>Risk Mitigation</a:t>
            </a:r>
          </a:p>
          <a:p>
            <a:pPr marL="457200" indent="-457200">
              <a:buAutoNum type="arabicPeriod"/>
            </a:pPr>
            <a:endParaRPr lang="en-US" sz="2000">
              <a:latin typeface="Arial"/>
              <a:cs typeface="Arial"/>
            </a:endParaRPr>
          </a:p>
        </p:txBody>
      </p:sp>
    </p:spTree>
    <p:extLst>
      <p:ext uri="{BB962C8B-B14F-4D97-AF65-F5344CB8AC3E}">
        <p14:creationId xmlns:p14="http://schemas.microsoft.com/office/powerpoint/2010/main" val="34544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Agenda</a:t>
            </a:r>
            <a:endParaRPr lang="en-US" sz="3000" b="1">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4621"/>
            <a:ext cx="8229600" cy="4525963"/>
          </a:xfrm>
        </p:spPr>
        <p:txBody>
          <a:bodyPr vert="horz" lIns="91440" tIns="45720" rIns="91440" bIns="45720" rtlCol="0" anchor="t">
            <a:normAutofit/>
          </a:bodyPr>
          <a:lstStyle/>
          <a:p>
            <a:pPr>
              <a:spcBef>
                <a:spcPts val="20"/>
              </a:spcBef>
            </a:pPr>
            <a:r>
              <a:rPr lang="en-US">
                <a:latin typeface="Arial"/>
                <a:cs typeface="Arial"/>
              </a:rPr>
              <a:t>Introductions</a:t>
            </a:r>
            <a:endParaRPr lang="en-US"/>
          </a:p>
          <a:p>
            <a:pPr>
              <a:spcBef>
                <a:spcPts val="20"/>
              </a:spcBef>
            </a:pPr>
            <a:r>
              <a:rPr lang="en-US">
                <a:latin typeface="Arial"/>
                <a:cs typeface="Arial"/>
              </a:rPr>
              <a:t>Contracts </a:t>
            </a:r>
          </a:p>
          <a:p>
            <a:pPr>
              <a:spcBef>
                <a:spcPts val="20"/>
              </a:spcBef>
            </a:pPr>
            <a:r>
              <a:rPr lang="en-US">
                <a:latin typeface="Arial"/>
                <a:cs typeface="Arial"/>
              </a:rPr>
              <a:t>Payment Schedule Information</a:t>
            </a:r>
            <a:endParaRPr lang="en-US"/>
          </a:p>
          <a:p>
            <a:pPr>
              <a:spcBef>
                <a:spcPts val="20"/>
              </a:spcBef>
            </a:pPr>
            <a:r>
              <a:rPr lang="en-US">
                <a:latin typeface="Arial"/>
                <a:cs typeface="Arial"/>
              </a:rPr>
              <a:t>Grant Budgets</a:t>
            </a:r>
          </a:p>
          <a:p>
            <a:pPr>
              <a:spcBef>
                <a:spcPts val="20"/>
              </a:spcBef>
            </a:pPr>
            <a:r>
              <a:rPr lang="en-US">
                <a:latin typeface="Arial"/>
                <a:cs typeface="Arial"/>
              </a:rPr>
              <a:t>Custom Forms - </a:t>
            </a:r>
            <a:r>
              <a:rPr lang="en-US" err="1">
                <a:latin typeface="Arial"/>
                <a:cs typeface="Arial"/>
              </a:rPr>
              <a:t>AmpliFund</a:t>
            </a:r>
            <a:endParaRPr lang="en-US" err="1"/>
          </a:p>
          <a:p>
            <a:pPr lvl="1">
              <a:spcBef>
                <a:spcPts val="20"/>
              </a:spcBef>
            </a:pPr>
            <a:r>
              <a:rPr lang="en-US">
                <a:solidFill>
                  <a:srgbClr val="00607F"/>
                </a:solidFill>
                <a:latin typeface="Arial"/>
                <a:cs typeface="Arial"/>
              </a:rPr>
              <a:t>Recipient and Project Information Form</a:t>
            </a:r>
            <a:endParaRPr lang="en-US">
              <a:solidFill>
                <a:srgbClr val="00607F"/>
              </a:solidFill>
            </a:endParaRPr>
          </a:p>
          <a:p>
            <a:pPr lvl="1">
              <a:spcBef>
                <a:spcPts val="20"/>
              </a:spcBef>
            </a:pPr>
            <a:r>
              <a:rPr lang="en-US">
                <a:solidFill>
                  <a:srgbClr val="00607F"/>
                </a:solidFill>
                <a:latin typeface="Arial"/>
                <a:cs typeface="Arial"/>
              </a:rPr>
              <a:t>Site Review Form</a:t>
            </a:r>
            <a:endParaRPr lang="en-US">
              <a:solidFill>
                <a:srgbClr val="00607F"/>
              </a:solidFill>
            </a:endParaRPr>
          </a:p>
          <a:p>
            <a:pPr>
              <a:spcBef>
                <a:spcPts val="20"/>
              </a:spcBef>
            </a:pPr>
            <a:r>
              <a:rPr lang="en-US">
                <a:latin typeface="Arial"/>
                <a:cs typeface="Arial"/>
              </a:rPr>
              <a:t>Release of Funds Letter</a:t>
            </a:r>
            <a:endParaRPr lang="en-US"/>
          </a:p>
          <a:p>
            <a:pPr>
              <a:spcBef>
                <a:spcPts val="20"/>
              </a:spcBef>
              <a:buChar char="•"/>
            </a:pPr>
            <a:r>
              <a:rPr lang="en-US">
                <a:latin typeface="Arial"/>
                <a:cs typeface="Arial"/>
              </a:rPr>
              <a:t>Site Review</a:t>
            </a:r>
            <a:endParaRPr lang="en-US"/>
          </a:p>
          <a:p>
            <a:pPr>
              <a:spcBef>
                <a:spcPts val="20"/>
              </a:spcBef>
            </a:pPr>
            <a:r>
              <a:rPr lang="en-US">
                <a:latin typeface="Arial"/>
                <a:cs typeface="Arial"/>
              </a:rPr>
              <a:t>Payment Requests</a:t>
            </a:r>
            <a:endParaRPr lang="en-US"/>
          </a:p>
          <a:p>
            <a:r>
              <a:rPr lang="en-US">
                <a:latin typeface="Arial"/>
                <a:cs typeface="Arial"/>
              </a:rPr>
              <a:t>Frequent Questions </a:t>
            </a:r>
          </a:p>
          <a:p>
            <a:r>
              <a:rPr lang="en-US">
                <a:latin typeface="Arial"/>
                <a:cs typeface="Arial"/>
              </a:rPr>
              <a:t>SBSG Checklist </a:t>
            </a:r>
          </a:p>
          <a:p>
            <a:r>
              <a:rPr lang="en-US">
                <a:latin typeface="Arial"/>
                <a:cs typeface="Arial"/>
              </a:rPr>
              <a:t>Resources Available to Recipients </a:t>
            </a:r>
            <a:endParaRPr lang="en-US"/>
          </a:p>
          <a:p>
            <a:r>
              <a:rPr lang="en-US">
                <a:latin typeface="Arial"/>
                <a:cs typeface="Arial"/>
              </a:rPr>
              <a:t>Resources Available to Awardees </a:t>
            </a:r>
          </a:p>
          <a:p>
            <a:pPr marL="0" indent="0">
              <a:spcBef>
                <a:spcPts val="20"/>
              </a:spcBef>
              <a:buNone/>
            </a:pPr>
            <a:endParaRPr lang="en-US">
              <a:latin typeface="Arial"/>
              <a:cs typeface="Arial"/>
            </a:endParaRPr>
          </a:p>
          <a:p>
            <a:pPr lvl="1">
              <a:spcBef>
                <a:spcPts val="20"/>
              </a:spcBef>
              <a:buChar char="•"/>
            </a:pPr>
            <a:endParaRPr lang="en-US" sz="1800"/>
          </a:p>
          <a:p>
            <a:pPr lvl="1"/>
            <a:endParaRPr lang="en-US"/>
          </a:p>
        </p:txBody>
      </p:sp>
    </p:spTree>
    <p:extLst>
      <p:ext uri="{BB962C8B-B14F-4D97-AF65-F5344CB8AC3E}">
        <p14:creationId xmlns:p14="http://schemas.microsoft.com/office/powerpoint/2010/main" val="157672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0CF9-5F35-CB0A-7995-EF740229854F}"/>
              </a:ext>
            </a:extLst>
          </p:cNvPr>
          <p:cNvSpPr>
            <a:spLocks noGrp="1"/>
          </p:cNvSpPr>
          <p:nvPr>
            <p:ph type="title"/>
          </p:nvPr>
        </p:nvSpPr>
        <p:spPr/>
        <p:txBody>
          <a:bodyPr/>
          <a:lstStyle/>
          <a:p>
            <a:r>
              <a:rPr lang="en-US">
                <a:latin typeface="Arial"/>
                <a:cs typeface="Arial"/>
              </a:rPr>
              <a:t>Frequent Questions</a:t>
            </a:r>
            <a:endParaRPr lang="en-US"/>
          </a:p>
        </p:txBody>
      </p:sp>
      <p:sp>
        <p:nvSpPr>
          <p:cNvPr id="3" name="Content Placeholder 2">
            <a:extLst>
              <a:ext uri="{FF2B5EF4-FFF2-40B4-BE49-F238E27FC236}">
                <a16:creationId xmlns:a16="http://schemas.microsoft.com/office/drawing/2014/main" id="{890BE1E5-F158-8930-4928-3D0AB7D96F79}"/>
              </a:ext>
            </a:extLst>
          </p:cNvPr>
          <p:cNvSpPr>
            <a:spLocks noGrp="1"/>
          </p:cNvSpPr>
          <p:nvPr>
            <p:ph idx="1"/>
          </p:nvPr>
        </p:nvSpPr>
        <p:spPr>
          <a:xfrm>
            <a:off x="414068" y="1341408"/>
            <a:ext cx="8229600" cy="4525963"/>
          </a:xfrm>
        </p:spPr>
        <p:txBody>
          <a:bodyPr vert="horz" lIns="91440" tIns="45720" rIns="91440" bIns="45720" rtlCol="0" anchor="t">
            <a:normAutofit fontScale="92500"/>
          </a:bodyPr>
          <a:lstStyle/>
          <a:p>
            <a:pPr marL="0" indent="0">
              <a:buNone/>
            </a:pPr>
            <a:r>
              <a:rPr lang="en-US" b="1">
                <a:latin typeface="Arial"/>
                <a:cs typeface="Arial"/>
              </a:rPr>
              <a:t>Does my grant have to last until December of 2027, or can it end sooner?</a:t>
            </a:r>
            <a:endParaRPr lang="en-US" b="1"/>
          </a:p>
          <a:p>
            <a:r>
              <a:rPr lang="en-US">
                <a:latin typeface="Arial"/>
                <a:cs typeface="Arial"/>
              </a:rPr>
              <a:t>The duration of your grant can vary depending on the terms outlined in the grant agreement.</a:t>
            </a:r>
            <a:endParaRPr lang="en-US"/>
          </a:p>
          <a:p>
            <a:pPr marL="0" indent="0">
              <a:buNone/>
            </a:pPr>
            <a:endParaRPr lang="en-US">
              <a:latin typeface="Arial"/>
              <a:cs typeface="Arial"/>
            </a:endParaRPr>
          </a:p>
          <a:p>
            <a:pPr marL="0" indent="0" algn="just">
              <a:buNone/>
            </a:pPr>
            <a:r>
              <a:rPr lang="en-US">
                <a:latin typeface="Arial"/>
                <a:cs typeface="Arial"/>
              </a:rPr>
              <a:t>If you have questions or concerns about the duration of your grant, it's advisable to consult the Program Manager for clarification and guidance.</a:t>
            </a:r>
            <a:endParaRPr lang="en-US"/>
          </a:p>
          <a:p>
            <a:pPr marL="457200" lvl="1" indent="0">
              <a:buNone/>
            </a:pPr>
            <a:endParaRPr lang="en-US"/>
          </a:p>
          <a:p>
            <a:pPr lvl="1"/>
            <a:endParaRPr lang="en-US">
              <a:latin typeface="Arial"/>
              <a:cs typeface="Arial"/>
            </a:endParaRPr>
          </a:p>
          <a:p>
            <a:pPr marL="0" indent="0">
              <a:buNone/>
            </a:pPr>
            <a:r>
              <a:rPr lang="en-US" b="1">
                <a:latin typeface="Arial"/>
                <a:cs typeface="Arial"/>
              </a:rPr>
              <a:t>Why does DED have to conduct a site visit?</a:t>
            </a:r>
          </a:p>
          <a:p>
            <a:r>
              <a:rPr lang="en-US">
                <a:latin typeface="Arial"/>
                <a:cs typeface="Arial"/>
              </a:rPr>
              <a:t>DED conducts site visits to ensure the accuracy of information provided, assess the suitability of the location for the intended purpose, verify compliance with regulations, and address any potential issues or concerns firsthand. </a:t>
            </a:r>
            <a:endParaRPr lang="en-US"/>
          </a:p>
          <a:p>
            <a:pPr marL="0" indent="0">
              <a:buNone/>
            </a:pPr>
            <a:endParaRPr lang="en-US"/>
          </a:p>
          <a:p>
            <a:pPr marL="0" indent="0" algn="ctr">
              <a:buNone/>
            </a:pPr>
            <a:r>
              <a:rPr lang="en-US" b="1" i="1" u="sng">
                <a:latin typeface="Arial"/>
                <a:cs typeface="Arial"/>
              </a:rPr>
              <a:t>DED will conduct site visit within two days of the site review form submission</a:t>
            </a:r>
            <a:endParaRPr lang="en-US" b="1" i="1" u="sng"/>
          </a:p>
        </p:txBody>
      </p:sp>
    </p:spTree>
    <p:extLst>
      <p:ext uri="{BB962C8B-B14F-4D97-AF65-F5344CB8AC3E}">
        <p14:creationId xmlns:p14="http://schemas.microsoft.com/office/powerpoint/2010/main" val="208383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358E-F24E-B967-FBC2-1DA6D4FD1022}"/>
              </a:ext>
            </a:extLst>
          </p:cNvPr>
          <p:cNvSpPr>
            <a:spLocks noGrp="1"/>
          </p:cNvSpPr>
          <p:nvPr>
            <p:ph type="title"/>
          </p:nvPr>
        </p:nvSpPr>
        <p:spPr/>
        <p:txBody>
          <a:bodyPr/>
          <a:lstStyle/>
          <a:p>
            <a:r>
              <a:rPr lang="en-US">
                <a:latin typeface="Arial"/>
                <a:cs typeface="Arial"/>
              </a:rPr>
              <a:t>Frequent Questions</a:t>
            </a:r>
            <a:endParaRPr lang="en-US"/>
          </a:p>
        </p:txBody>
      </p:sp>
      <p:sp>
        <p:nvSpPr>
          <p:cNvPr id="3" name="Content Placeholder 2">
            <a:extLst>
              <a:ext uri="{FF2B5EF4-FFF2-40B4-BE49-F238E27FC236}">
                <a16:creationId xmlns:a16="http://schemas.microsoft.com/office/drawing/2014/main" id="{3A2E67AF-8E46-B1E6-D7DC-7BFFC93833B3}"/>
              </a:ext>
            </a:extLst>
          </p:cNvPr>
          <p:cNvSpPr>
            <a:spLocks noGrp="1"/>
          </p:cNvSpPr>
          <p:nvPr>
            <p:ph idx="1"/>
          </p:nvPr>
        </p:nvSpPr>
        <p:spPr/>
        <p:txBody>
          <a:bodyPr vert="horz" lIns="91440" tIns="45720" rIns="91440" bIns="45720" rtlCol="0" anchor="t">
            <a:normAutofit/>
          </a:bodyPr>
          <a:lstStyle/>
          <a:p>
            <a:pPr marL="0" indent="0">
              <a:buNone/>
            </a:pPr>
            <a:r>
              <a:rPr lang="en-US" b="1">
                <a:latin typeface="Arial"/>
                <a:cs typeface="Arial"/>
              </a:rPr>
              <a:t>What if I review my contract &amp; decide that the scope of service, I am obligated to achieve is unattainable?</a:t>
            </a:r>
            <a:endParaRPr lang="en-US" b="1"/>
          </a:p>
          <a:p>
            <a:pPr marL="285750" indent="-285750"/>
            <a:r>
              <a:rPr lang="en-US">
                <a:latin typeface="Arial"/>
                <a:cs typeface="Arial"/>
              </a:rPr>
              <a:t>In the event that upon reviewing your contract, you realize that you may encounter challenges in fulfilling the described scope of work, it is imperative to promptly contact the program manager to discuss potential adjustments or revisions to your scope of work.</a:t>
            </a:r>
            <a:endParaRPr lang="en-US"/>
          </a:p>
          <a:p>
            <a:pPr marL="0" indent="0">
              <a:buNone/>
            </a:pPr>
            <a:endParaRPr lang="en-US">
              <a:latin typeface="Arial"/>
              <a:cs typeface="Arial"/>
            </a:endParaRPr>
          </a:p>
          <a:p>
            <a:pPr marL="0" indent="0">
              <a:buNone/>
            </a:pPr>
            <a:r>
              <a:rPr lang="en-US" b="1">
                <a:latin typeface="Arial"/>
                <a:cs typeface="Arial"/>
              </a:rPr>
              <a:t>What happens if I fail to achieve the scope of work that I accepted on my contract?</a:t>
            </a:r>
          </a:p>
          <a:p>
            <a:pPr>
              <a:buAutoNum type="arabicPeriod"/>
            </a:pPr>
            <a:r>
              <a:rPr lang="en-US">
                <a:latin typeface="Arial"/>
                <a:cs typeface="Arial"/>
              </a:rPr>
              <a:t>DED must draft the Scope of Service, basing on what was submitted in the application.</a:t>
            </a:r>
          </a:p>
          <a:p>
            <a:pPr>
              <a:buAutoNum type="arabicPeriod"/>
            </a:pPr>
            <a:r>
              <a:rPr lang="en-US">
                <a:latin typeface="Arial"/>
                <a:cs typeface="Arial"/>
              </a:rPr>
              <a:t>You should scale down your scope if you received a partially funded award.</a:t>
            </a:r>
          </a:p>
          <a:p>
            <a:pPr>
              <a:buAutoNum type="arabicPeriod"/>
            </a:pPr>
            <a:r>
              <a:rPr lang="en-US">
                <a:latin typeface="Arial"/>
                <a:cs typeface="Arial"/>
              </a:rPr>
              <a:t>Communicate with Program Manager.</a:t>
            </a:r>
          </a:p>
          <a:p>
            <a:pPr>
              <a:buAutoNum type="arabicPeriod"/>
            </a:pPr>
            <a:endParaRPr lang="en-US">
              <a:latin typeface="Arial"/>
              <a:cs typeface="Arial"/>
            </a:endParaRPr>
          </a:p>
          <a:p>
            <a:pPr>
              <a:buAutoNum type="arabicPeriod"/>
            </a:pPr>
            <a:endParaRPr lang="en-US">
              <a:latin typeface="Arial"/>
              <a:cs typeface="Arial"/>
            </a:endParaRPr>
          </a:p>
        </p:txBody>
      </p:sp>
    </p:spTree>
    <p:extLst>
      <p:ext uri="{BB962C8B-B14F-4D97-AF65-F5344CB8AC3E}">
        <p14:creationId xmlns:p14="http://schemas.microsoft.com/office/powerpoint/2010/main" val="292741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875AF-780A-3344-348C-FD1D3714B47D}"/>
              </a:ext>
            </a:extLst>
          </p:cNvPr>
          <p:cNvSpPr>
            <a:spLocks noGrp="1"/>
          </p:cNvSpPr>
          <p:nvPr>
            <p:ph type="title"/>
          </p:nvPr>
        </p:nvSpPr>
        <p:spPr>
          <a:xfrm>
            <a:off x="419928" y="2349432"/>
            <a:ext cx="8229600" cy="1143000"/>
          </a:xfrm>
        </p:spPr>
        <p:txBody>
          <a:bodyPr>
            <a:normAutofit/>
          </a:bodyPr>
          <a:lstStyle/>
          <a:p>
            <a:r>
              <a:rPr lang="en-US" sz="4000" b="1">
                <a:solidFill>
                  <a:srgbClr val="00607F"/>
                </a:solidFill>
                <a:cs typeface="Arial"/>
              </a:rPr>
              <a:t>Additional Questions</a:t>
            </a:r>
          </a:p>
        </p:txBody>
      </p:sp>
    </p:spTree>
    <p:extLst>
      <p:ext uri="{BB962C8B-B14F-4D97-AF65-F5344CB8AC3E}">
        <p14:creationId xmlns:p14="http://schemas.microsoft.com/office/powerpoint/2010/main" val="265289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F196-9413-E170-EB79-8B7EB56BF5FA}"/>
              </a:ext>
            </a:extLst>
          </p:cNvPr>
          <p:cNvSpPr>
            <a:spLocks noGrp="1"/>
          </p:cNvSpPr>
          <p:nvPr>
            <p:ph type="title"/>
          </p:nvPr>
        </p:nvSpPr>
        <p:spPr/>
        <p:txBody>
          <a:bodyPr/>
          <a:lstStyle/>
          <a:p>
            <a:r>
              <a:rPr lang="en-US" sz="2800">
                <a:latin typeface="Arial"/>
                <a:cs typeface="Arial"/>
              </a:rPr>
              <a:t>Small Business Support Grant Recipient Checklist Session #3</a:t>
            </a:r>
            <a:endParaRPr lang="en-US"/>
          </a:p>
        </p:txBody>
      </p:sp>
      <p:sp>
        <p:nvSpPr>
          <p:cNvPr id="3" name="Content Placeholder 2">
            <a:extLst>
              <a:ext uri="{FF2B5EF4-FFF2-40B4-BE49-F238E27FC236}">
                <a16:creationId xmlns:a16="http://schemas.microsoft.com/office/drawing/2014/main" id="{F79416FA-920A-0F48-B3C3-207F1396E364}"/>
              </a:ext>
            </a:extLst>
          </p:cNvPr>
          <p:cNvSpPr>
            <a:spLocks noGrp="1"/>
          </p:cNvSpPr>
          <p:nvPr>
            <p:ph idx="1"/>
          </p:nvPr>
        </p:nvSpPr>
        <p:spPr/>
        <p:txBody>
          <a:bodyPr vert="horz" lIns="91440" tIns="45720" rIns="91440" bIns="45720" rtlCol="0" anchor="t">
            <a:normAutofit/>
          </a:bodyPr>
          <a:lstStyle/>
          <a:p>
            <a:r>
              <a:rPr lang="en-US">
                <a:latin typeface="Arial"/>
                <a:cs typeface="Arial"/>
              </a:rPr>
              <a:t>Session #3 Check List</a:t>
            </a:r>
          </a:p>
          <a:p>
            <a:pPr lvl="1"/>
            <a:r>
              <a:rPr lang="en-US">
                <a:solidFill>
                  <a:srgbClr val="00607F"/>
                </a:solidFill>
                <a:latin typeface="Arial"/>
                <a:cs typeface="Arial"/>
                <a:hlinkClick r:id="rId2"/>
              </a:rPr>
              <a:t>Find the Session #3 Check List here</a:t>
            </a:r>
            <a:endParaRPr lang="en-US">
              <a:latin typeface="Arial"/>
              <a:cs typeface="Arial"/>
            </a:endParaRPr>
          </a:p>
          <a:p>
            <a:pPr lvl="1"/>
            <a:endParaRPr lang="en-US">
              <a:latin typeface="Arial"/>
              <a:cs typeface="Arial"/>
            </a:endParaRPr>
          </a:p>
          <a:p>
            <a:r>
              <a:rPr lang="en-US">
                <a:latin typeface="Arial"/>
                <a:cs typeface="Arial"/>
              </a:rPr>
              <a:t>Complete SBSG Checklist:</a:t>
            </a:r>
            <a:endParaRPr lang="en-US"/>
          </a:p>
          <a:p>
            <a:pPr lvl="1"/>
            <a:r>
              <a:rPr lang="en-US">
                <a:latin typeface="Arial"/>
                <a:cs typeface="Arial"/>
                <a:hlinkClick r:id="rId3"/>
              </a:rPr>
              <a:t>Find the Complete SBSG Check List here</a:t>
            </a:r>
            <a:endParaRPr lang="en-US"/>
          </a:p>
        </p:txBody>
      </p:sp>
    </p:spTree>
    <p:extLst>
      <p:ext uri="{BB962C8B-B14F-4D97-AF65-F5344CB8AC3E}">
        <p14:creationId xmlns:p14="http://schemas.microsoft.com/office/powerpoint/2010/main" val="172382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4020-B717-42D3-FF0B-7AB1EB23D7C5}"/>
              </a:ext>
            </a:extLst>
          </p:cNvPr>
          <p:cNvSpPr>
            <a:spLocks noGrp="1"/>
          </p:cNvSpPr>
          <p:nvPr>
            <p:ph type="title"/>
          </p:nvPr>
        </p:nvSpPr>
        <p:spPr/>
        <p:txBody>
          <a:bodyPr/>
          <a:lstStyle/>
          <a:p>
            <a:r>
              <a:rPr lang="en-US">
                <a:latin typeface="Arial"/>
                <a:cs typeface="Arial"/>
              </a:rPr>
              <a:t>Resources Available to Recipients</a:t>
            </a:r>
            <a:endParaRPr lang="en-US"/>
          </a:p>
        </p:txBody>
      </p:sp>
      <p:sp>
        <p:nvSpPr>
          <p:cNvPr id="3" name="Content Placeholder 2">
            <a:extLst>
              <a:ext uri="{FF2B5EF4-FFF2-40B4-BE49-F238E27FC236}">
                <a16:creationId xmlns:a16="http://schemas.microsoft.com/office/drawing/2014/main" id="{7EB7EE39-CBD2-1704-A714-A99B02626E00}"/>
              </a:ext>
            </a:extLst>
          </p:cNvPr>
          <p:cNvSpPr>
            <a:spLocks noGrp="1"/>
          </p:cNvSpPr>
          <p:nvPr>
            <p:ph idx="1"/>
          </p:nvPr>
        </p:nvSpPr>
        <p:spPr>
          <a:xfrm>
            <a:off x="457200" y="1341408"/>
            <a:ext cx="8229600" cy="4525963"/>
          </a:xfrm>
        </p:spPr>
        <p:txBody>
          <a:bodyPr vert="horz" lIns="91440" tIns="45720" rIns="91440" bIns="45720" rtlCol="0" anchor="t">
            <a:noAutofit/>
          </a:bodyPr>
          <a:lstStyle/>
          <a:p>
            <a:pPr marL="0" indent="0">
              <a:lnSpc>
                <a:spcPct val="170000"/>
              </a:lnSpc>
              <a:buNone/>
            </a:pPr>
            <a:r>
              <a:rPr lang="en-US" sz="2000" b="1" err="1">
                <a:latin typeface="Arial"/>
                <a:cs typeface="Arial"/>
              </a:rPr>
              <a:t>AmpliFund</a:t>
            </a:r>
            <a:r>
              <a:rPr lang="en-US" sz="2000" b="1">
                <a:latin typeface="Arial"/>
                <a:cs typeface="Arial"/>
              </a:rPr>
              <a:t> Point of Contact</a:t>
            </a:r>
            <a:r>
              <a:rPr lang="en-US" sz="2000">
                <a:latin typeface="Arial"/>
                <a:cs typeface="Arial"/>
              </a:rPr>
              <a:t> (+1-844-745-0239) </a:t>
            </a:r>
            <a:endParaRPr lang="en-US"/>
          </a:p>
          <a:p>
            <a:r>
              <a:rPr lang="en-US" sz="2000" err="1">
                <a:latin typeface="Arial"/>
                <a:cs typeface="Arial"/>
              </a:rPr>
              <a:t>AmpliFund</a:t>
            </a:r>
            <a:r>
              <a:rPr lang="en-US" sz="2000">
                <a:latin typeface="Arial"/>
                <a:cs typeface="Arial"/>
              </a:rPr>
              <a:t> Online Chat Feature Link: </a:t>
            </a:r>
            <a:r>
              <a:rPr lang="en-US" sz="2000">
                <a:solidFill>
                  <a:srgbClr val="00607F"/>
                </a:solidFill>
                <a:latin typeface="Arial"/>
                <a:cs typeface="Arial"/>
                <a:hlinkClick r:id="rId2">
                  <a:extLst>
                    <a:ext uri="{A12FA001-AC4F-418D-AE19-62706E023703}">
                      <ahyp:hlinkClr xmlns:ahyp="http://schemas.microsoft.com/office/drawing/2018/hyperlinkcolor" val="tx"/>
                    </a:ext>
                  </a:extLst>
                </a:hlinkClick>
              </a:rPr>
              <a:t>How to Request Technical Assistance – DED Grants Help Center (zendesk.com</a:t>
            </a:r>
            <a:r>
              <a:rPr lang="en-US" sz="2000">
                <a:latin typeface="Arial"/>
                <a:cs typeface="Arial"/>
                <a:hlinkClick r:id="rId2">
                  <a:extLst>
                    <a:ext uri="{A12FA001-AC4F-418D-AE19-62706E023703}">
                      <ahyp:hlinkClr xmlns:ahyp="http://schemas.microsoft.com/office/drawing/2018/hyperlinkcolor" val="tx"/>
                    </a:ext>
                  </a:extLst>
                </a:hlinkClick>
              </a:rPr>
              <a:t>)</a:t>
            </a:r>
            <a:endParaRPr lang="en-US" sz="2000">
              <a:latin typeface="Arial"/>
              <a:cs typeface="Arial"/>
            </a:endParaRPr>
          </a:p>
          <a:p>
            <a:pPr marL="0" indent="0">
              <a:buNone/>
            </a:pPr>
            <a:r>
              <a:rPr lang="en-US" sz="2000" b="1">
                <a:latin typeface="Arial"/>
                <a:cs typeface="Arial"/>
              </a:rPr>
              <a:t>Business Managers</a:t>
            </a:r>
            <a:endParaRPr lang="en-US" sz="2000"/>
          </a:p>
          <a:p>
            <a:r>
              <a:rPr lang="en-US" sz="2000">
                <a:latin typeface="Arial"/>
                <a:cs typeface="Arial"/>
              </a:rPr>
              <a:t>North Omaha: Daren Waters (</a:t>
            </a:r>
            <a:r>
              <a:rPr lang="en-US" sz="2000">
                <a:latin typeface="Arial"/>
                <a:cs typeface="Arial"/>
                <a:hlinkClick r:id="rId3">
                  <a:extLst>
                    <a:ext uri="{A12FA001-AC4F-418D-AE19-62706E023703}">
                      <ahyp:hlinkClr xmlns:ahyp="http://schemas.microsoft.com/office/drawing/2018/hyperlinkcolor" val="tx"/>
                    </a:ext>
                  </a:extLst>
                </a:hlinkClick>
              </a:rPr>
              <a:t>daren.waters@nebraska.gov</a:t>
            </a:r>
            <a:r>
              <a:rPr lang="en-US" sz="2000">
                <a:latin typeface="Arial"/>
                <a:cs typeface="Arial"/>
              </a:rPr>
              <a:t>)</a:t>
            </a:r>
            <a:endParaRPr lang="en-US" sz="2000"/>
          </a:p>
          <a:p>
            <a:r>
              <a:rPr lang="en-US" sz="2000">
                <a:latin typeface="Arial"/>
                <a:cs typeface="Arial"/>
              </a:rPr>
              <a:t>South Omaha: Elizabeth Blanco (</a:t>
            </a:r>
            <a:r>
              <a:rPr lang="en-US" sz="2000">
                <a:latin typeface="Arial"/>
                <a:cs typeface="Arial"/>
                <a:hlinkClick r:id="rId4">
                  <a:extLst>
                    <a:ext uri="{A12FA001-AC4F-418D-AE19-62706E023703}">
                      <ahyp:hlinkClr xmlns:ahyp="http://schemas.microsoft.com/office/drawing/2018/hyperlinkcolor" val="tx"/>
                    </a:ext>
                  </a:extLst>
                </a:hlinkClick>
              </a:rPr>
              <a:t>elizabeth.blanco@nebraska.gov</a:t>
            </a:r>
            <a:r>
              <a:rPr lang="en-US" sz="2000">
                <a:latin typeface="Arial"/>
                <a:cs typeface="Arial"/>
              </a:rPr>
              <a:t>)</a:t>
            </a:r>
            <a:endParaRPr lang="en-US" sz="2000"/>
          </a:p>
          <a:p>
            <a:pPr marL="0" indent="0">
              <a:buNone/>
            </a:pPr>
            <a:r>
              <a:rPr lang="en-US" sz="2000" b="1">
                <a:latin typeface="Arial"/>
                <a:cs typeface="Arial"/>
              </a:rPr>
              <a:t>Economic Development Consultants</a:t>
            </a:r>
            <a:endParaRPr lang="en-US" sz="2000">
              <a:latin typeface="Arial"/>
              <a:cs typeface="Arial"/>
            </a:endParaRPr>
          </a:p>
          <a:p>
            <a:r>
              <a:rPr lang="en-US" sz="2000">
                <a:latin typeface="Arial"/>
                <a:cs typeface="Arial"/>
              </a:rPr>
              <a:t>Atticus</a:t>
            </a:r>
            <a:r>
              <a:rPr lang="en-US" sz="2000">
                <a:solidFill>
                  <a:srgbClr val="00607F"/>
                </a:solidFill>
                <a:latin typeface="Arial"/>
                <a:cs typeface="Arial"/>
              </a:rPr>
              <a:t> Stansbury (</a:t>
            </a:r>
            <a:r>
              <a:rPr lang="en-US" sz="2000">
                <a:latin typeface="Arial"/>
                <a:cs typeface="Arial"/>
                <a:hlinkClick r:id="rId5"/>
              </a:rPr>
              <a:t>Atticus.Stansbury@Nebraska.gov</a:t>
            </a:r>
            <a:r>
              <a:rPr lang="en-US" sz="2000">
                <a:solidFill>
                  <a:srgbClr val="00607F"/>
                </a:solidFill>
                <a:latin typeface="Arial"/>
                <a:cs typeface="Arial"/>
              </a:rPr>
              <a:t>)</a:t>
            </a:r>
            <a:endParaRPr lang="en-US" sz="2000">
              <a:latin typeface="Arial"/>
              <a:cs typeface="Arial"/>
            </a:endParaRPr>
          </a:p>
          <a:p>
            <a:r>
              <a:rPr lang="en-US" sz="2000">
                <a:solidFill>
                  <a:srgbClr val="00607F"/>
                </a:solidFill>
                <a:latin typeface="Arial"/>
                <a:cs typeface="Arial"/>
              </a:rPr>
              <a:t>Diamond Cook (</a:t>
            </a:r>
            <a:r>
              <a:rPr lang="en-US" sz="2000">
                <a:latin typeface="Arial"/>
                <a:cs typeface="Arial"/>
                <a:hlinkClick r:id="rId6">
                  <a:extLst>
                    <a:ext uri="{A12FA001-AC4F-418D-AE19-62706E023703}">
                      <ahyp:hlinkClr xmlns:ahyp="http://schemas.microsoft.com/office/drawing/2018/hyperlinkcolor" val="tx"/>
                    </a:ext>
                  </a:extLst>
                </a:hlinkClick>
              </a:rPr>
              <a:t>Diamond.Cook@Nebraska.gov</a:t>
            </a:r>
            <a:r>
              <a:rPr lang="en-US" sz="2000">
                <a:solidFill>
                  <a:srgbClr val="00607F"/>
                </a:solidFill>
                <a:latin typeface="Arial"/>
                <a:cs typeface="Arial"/>
              </a:rPr>
              <a:t>)</a:t>
            </a:r>
          </a:p>
        </p:txBody>
      </p:sp>
    </p:spTree>
    <p:extLst>
      <p:ext uri="{BB962C8B-B14F-4D97-AF65-F5344CB8AC3E}">
        <p14:creationId xmlns:p14="http://schemas.microsoft.com/office/powerpoint/2010/main" val="48024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3277-1FCB-7FF5-AC28-CF5B1A615BE5}"/>
              </a:ext>
            </a:extLst>
          </p:cNvPr>
          <p:cNvSpPr>
            <a:spLocks noGrp="1"/>
          </p:cNvSpPr>
          <p:nvPr>
            <p:ph type="title"/>
          </p:nvPr>
        </p:nvSpPr>
        <p:spPr>
          <a:xfrm>
            <a:off x="476250" y="640823"/>
            <a:ext cx="2563994" cy="5583148"/>
          </a:xfrm>
        </p:spPr>
        <p:txBody>
          <a:bodyPr anchor="ctr">
            <a:normAutofit/>
          </a:bodyPr>
          <a:lstStyle/>
          <a:p>
            <a:r>
              <a:rPr lang="en-US" sz="3600"/>
              <a:t>Resources for Awardees</a:t>
            </a:r>
          </a:p>
        </p:txBody>
      </p:sp>
      <p:graphicFrame>
        <p:nvGraphicFramePr>
          <p:cNvPr id="5" name="Content Placeholder 2">
            <a:extLst>
              <a:ext uri="{FF2B5EF4-FFF2-40B4-BE49-F238E27FC236}">
                <a16:creationId xmlns:a16="http://schemas.microsoft.com/office/drawing/2014/main" id="{AF111EC2-BAEC-C62A-BD0C-8B07E8CA0D3F}"/>
              </a:ext>
            </a:extLst>
          </p:cNvPr>
          <p:cNvGraphicFramePr>
            <a:graphicFrameLocks noGrp="1"/>
          </p:cNvGraphicFramePr>
          <p:nvPr>
            <p:ph idx="1"/>
            <p:extLst>
              <p:ext uri="{D42A27DB-BD31-4B8C-83A1-F6EECF244321}">
                <p14:modId xmlns:p14="http://schemas.microsoft.com/office/powerpoint/2010/main" val="963727072"/>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3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BA7E-8D5E-B23F-3336-45DCE91E7DCA}"/>
              </a:ext>
            </a:extLst>
          </p:cNvPr>
          <p:cNvSpPr>
            <a:spLocks noGrp="1"/>
          </p:cNvSpPr>
          <p:nvPr>
            <p:ph type="title"/>
          </p:nvPr>
        </p:nvSpPr>
        <p:spPr>
          <a:xfrm>
            <a:off x="457200" y="274638"/>
            <a:ext cx="8229600" cy="763438"/>
          </a:xfrm>
        </p:spPr>
        <p:txBody>
          <a:bodyPr/>
          <a:lstStyle/>
          <a:p>
            <a:r>
              <a:rPr lang="en-US">
                <a:latin typeface="Arial"/>
                <a:cs typeface="Arial"/>
              </a:rPr>
              <a:t>Additional Informational Webinars</a:t>
            </a:r>
            <a:endParaRPr lang="en-US"/>
          </a:p>
        </p:txBody>
      </p:sp>
      <p:sp>
        <p:nvSpPr>
          <p:cNvPr id="3" name="Content Placeholder 2">
            <a:extLst>
              <a:ext uri="{FF2B5EF4-FFF2-40B4-BE49-F238E27FC236}">
                <a16:creationId xmlns:a16="http://schemas.microsoft.com/office/drawing/2014/main" id="{2FEF6BEB-0EAA-2145-1BDC-C6CE9F9A583C}"/>
              </a:ext>
            </a:extLst>
          </p:cNvPr>
          <p:cNvSpPr>
            <a:spLocks noGrp="1"/>
          </p:cNvSpPr>
          <p:nvPr>
            <p:ph idx="1"/>
          </p:nvPr>
        </p:nvSpPr>
        <p:spPr>
          <a:xfrm>
            <a:off x="457200" y="996351"/>
            <a:ext cx="8229600" cy="5129812"/>
          </a:xfrm>
        </p:spPr>
        <p:txBody>
          <a:bodyPr vert="horz" lIns="91440" tIns="45720" rIns="91440" bIns="45720" rtlCol="0" anchor="t">
            <a:normAutofit/>
          </a:bodyPr>
          <a:lstStyle/>
          <a:p>
            <a:r>
              <a:rPr lang="en-US">
                <a:latin typeface="Arial"/>
                <a:cs typeface="Arial"/>
              </a:rPr>
              <a:t>Beginning Wednesday, March 20th, DED will hold weekly Lunch &amp; Learn workshops over the lunch hour on a variety of grant – related topics. The full list of webinars can be found at the </a:t>
            </a:r>
            <a:r>
              <a:rPr lang="en-US">
                <a:latin typeface="Arial"/>
                <a:cs typeface="Arial"/>
                <a:hlinkClick r:id="rId2"/>
              </a:rPr>
              <a:t>DED website, NSORG webpage.</a:t>
            </a:r>
            <a:r>
              <a:rPr lang="en-US">
                <a:latin typeface="Arial"/>
                <a:cs typeface="Arial"/>
              </a:rPr>
              <a:t> </a:t>
            </a:r>
          </a:p>
          <a:p>
            <a:pPr lvl="1"/>
            <a:r>
              <a:rPr lang="en-US">
                <a:solidFill>
                  <a:srgbClr val="00607F"/>
                </a:solidFill>
                <a:latin typeface="Arial"/>
                <a:cs typeface="Arial"/>
                <a:hlinkClick r:id="rId3"/>
              </a:rPr>
              <a:t>Session #1 pt. 2: Getting Started with your NSORG Award</a:t>
            </a:r>
          </a:p>
          <a:p>
            <a:pPr lvl="2"/>
            <a:r>
              <a:rPr lang="en-US">
                <a:solidFill>
                  <a:srgbClr val="00607F"/>
                </a:solidFill>
                <a:latin typeface="Arial"/>
                <a:cs typeface="Arial"/>
              </a:rPr>
              <a:t>March 27th, 12:00 – 1:00 p.m.</a:t>
            </a:r>
          </a:p>
          <a:p>
            <a:pPr lvl="1"/>
            <a:r>
              <a:rPr lang="en-US">
                <a:solidFill>
                  <a:srgbClr val="00607F"/>
                </a:solidFill>
                <a:latin typeface="Arial"/>
                <a:cs typeface="Arial"/>
                <a:hlinkClick r:id="rId4"/>
              </a:rPr>
              <a:t>Session #2: How to get the most out of a partially funded award</a:t>
            </a:r>
            <a:endParaRPr lang="en-US">
              <a:solidFill>
                <a:srgbClr val="00607F"/>
              </a:solidFill>
              <a:latin typeface="Arial"/>
              <a:cs typeface="Arial"/>
            </a:endParaRPr>
          </a:p>
          <a:p>
            <a:pPr lvl="2"/>
            <a:r>
              <a:rPr lang="en-US">
                <a:solidFill>
                  <a:srgbClr val="00607F"/>
                </a:solidFill>
                <a:latin typeface="Arial"/>
                <a:cs typeface="Arial"/>
              </a:rPr>
              <a:t>April 3rd, 12:00 – 1:00 p.m.</a:t>
            </a:r>
          </a:p>
          <a:p>
            <a:pPr lvl="1"/>
            <a:r>
              <a:rPr lang="en-US">
                <a:solidFill>
                  <a:srgbClr val="00607F"/>
                </a:solidFill>
                <a:latin typeface="Arial"/>
                <a:cs typeface="Arial"/>
                <a:hlinkClick r:id="rId5"/>
              </a:rPr>
              <a:t>Session #3: Reporting Expenses &amp; Requesting Refunds</a:t>
            </a:r>
            <a:endParaRPr lang="en-US">
              <a:solidFill>
                <a:srgbClr val="00607F"/>
              </a:solidFill>
              <a:latin typeface="Arial"/>
              <a:cs typeface="Arial"/>
            </a:endParaRPr>
          </a:p>
          <a:p>
            <a:pPr lvl="2"/>
            <a:r>
              <a:rPr lang="en-US">
                <a:solidFill>
                  <a:srgbClr val="00607F"/>
                </a:solidFill>
                <a:latin typeface="Arial"/>
                <a:cs typeface="Arial"/>
              </a:rPr>
              <a:t>April 10th, 12:00 – 1:00 p.m.</a:t>
            </a:r>
          </a:p>
          <a:p>
            <a:pPr lvl="1"/>
            <a:r>
              <a:rPr lang="en-US">
                <a:solidFill>
                  <a:srgbClr val="00607F"/>
                </a:solidFill>
                <a:latin typeface="Arial"/>
                <a:cs typeface="Arial"/>
                <a:hlinkClick r:id="rId6"/>
              </a:rPr>
              <a:t>Session #4: Preformance Reporting</a:t>
            </a:r>
            <a:endParaRPr lang="en-US">
              <a:solidFill>
                <a:srgbClr val="00607F"/>
              </a:solidFill>
              <a:latin typeface="Arial"/>
              <a:cs typeface="Arial"/>
            </a:endParaRPr>
          </a:p>
          <a:p>
            <a:pPr lvl="2"/>
            <a:r>
              <a:rPr lang="en-US">
                <a:solidFill>
                  <a:srgbClr val="00607F"/>
                </a:solidFill>
                <a:latin typeface="Arial"/>
                <a:cs typeface="Arial"/>
              </a:rPr>
              <a:t>April 17th, 12:00 – 1:00 p.m.</a:t>
            </a:r>
          </a:p>
          <a:p>
            <a:pPr lvl="1"/>
            <a:r>
              <a:rPr lang="en-US">
                <a:solidFill>
                  <a:srgbClr val="00607F"/>
                </a:solidFill>
                <a:latin typeface="Arial"/>
                <a:cs typeface="Arial"/>
                <a:hlinkClick r:id="rId7"/>
              </a:rPr>
              <a:t>Session #5 Personnel Expenses &amp; Documentation</a:t>
            </a:r>
          </a:p>
          <a:p>
            <a:pPr lvl="2"/>
            <a:r>
              <a:rPr lang="en-US">
                <a:solidFill>
                  <a:srgbClr val="00607F"/>
                </a:solidFill>
                <a:latin typeface="Arial"/>
                <a:cs typeface="Arial"/>
              </a:rPr>
              <a:t>April 24th, 12:00 – 1:00 p.m.</a:t>
            </a:r>
          </a:p>
          <a:p>
            <a:pPr lvl="2"/>
            <a:endParaRPr lang="en-US">
              <a:solidFill>
                <a:srgbClr val="00607F"/>
              </a:solidFill>
            </a:endParaRPr>
          </a:p>
          <a:p>
            <a:pPr lvl="2"/>
            <a:endParaRPr lang="en-US">
              <a:solidFill>
                <a:srgbClr val="00607F"/>
              </a:solidFill>
            </a:endParaRPr>
          </a:p>
          <a:p>
            <a:pPr marL="914400" lvl="2" indent="0">
              <a:buNone/>
            </a:pPr>
            <a:endParaRPr lang="en-US">
              <a:solidFill>
                <a:srgbClr val="00607F"/>
              </a:solidFill>
            </a:endParaRPr>
          </a:p>
        </p:txBody>
      </p:sp>
    </p:spTree>
    <p:extLst>
      <p:ext uri="{BB962C8B-B14F-4D97-AF65-F5344CB8AC3E}">
        <p14:creationId xmlns:p14="http://schemas.microsoft.com/office/powerpoint/2010/main" val="2569070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A884-5DDC-3EBA-0756-4D6E93721877}"/>
              </a:ext>
            </a:extLst>
          </p:cNvPr>
          <p:cNvSpPr>
            <a:spLocks noGrp="1"/>
          </p:cNvSpPr>
          <p:nvPr>
            <p:ph type="title"/>
          </p:nvPr>
        </p:nvSpPr>
        <p:spPr/>
        <p:txBody>
          <a:bodyPr>
            <a:normAutofit/>
          </a:bodyPr>
          <a:lstStyle/>
          <a:p>
            <a:r>
              <a:rPr lang="en-US">
                <a:latin typeface="Arial"/>
                <a:cs typeface="Arial"/>
              </a:rPr>
              <a:t>Resources Available to Recipients</a:t>
            </a:r>
            <a:endParaRPr lang="en-US" b="0">
              <a:solidFill>
                <a:srgbClr val="000000"/>
              </a:solidFill>
              <a:latin typeface="Arial"/>
              <a:cs typeface="Arial"/>
            </a:endParaRPr>
          </a:p>
        </p:txBody>
      </p:sp>
      <p:sp>
        <p:nvSpPr>
          <p:cNvPr id="3" name="Content Placeholder 2">
            <a:extLst>
              <a:ext uri="{FF2B5EF4-FFF2-40B4-BE49-F238E27FC236}">
                <a16:creationId xmlns:a16="http://schemas.microsoft.com/office/drawing/2014/main" id="{AECB939C-7F26-B493-E988-8A7BA3BAEA4B}"/>
              </a:ext>
            </a:extLst>
          </p:cNvPr>
          <p:cNvSpPr>
            <a:spLocks noGrp="1"/>
          </p:cNvSpPr>
          <p:nvPr>
            <p:ph idx="1"/>
          </p:nvPr>
        </p:nvSpPr>
        <p:spPr/>
        <p:txBody>
          <a:bodyPr vert="horz" lIns="91440" tIns="45720" rIns="91440" bIns="45720" rtlCol="0" anchor="t">
            <a:noAutofit/>
          </a:bodyPr>
          <a:lstStyle/>
          <a:p>
            <a:pPr marL="0" indent="0">
              <a:buNone/>
            </a:pPr>
            <a:r>
              <a:rPr lang="en-US" sz="2200" b="1">
                <a:latin typeface="Arial"/>
                <a:cs typeface="Arial"/>
              </a:rPr>
              <a:t>Program Manager:</a:t>
            </a:r>
            <a:endParaRPr lang="en-US"/>
          </a:p>
          <a:p>
            <a:r>
              <a:rPr lang="en-US" sz="2200">
                <a:solidFill>
                  <a:srgbClr val="00607F"/>
                </a:solidFill>
                <a:latin typeface="Arial"/>
                <a:cs typeface="Arial"/>
              </a:rPr>
              <a:t>Deisy </a:t>
            </a:r>
            <a:r>
              <a:rPr lang="en-US" sz="2200">
                <a:latin typeface="Arial"/>
                <a:cs typeface="Arial"/>
              </a:rPr>
              <a:t>Coyle - </a:t>
            </a:r>
            <a:r>
              <a:rPr lang="en-US" sz="2200">
                <a:latin typeface="Arial"/>
                <a:cs typeface="Arial"/>
                <a:hlinkClick r:id="rId2"/>
              </a:rPr>
              <a:t>deisy</a:t>
            </a:r>
            <a:r>
              <a:rPr lang="en-US" sz="2200">
                <a:solidFill>
                  <a:srgbClr val="00607F"/>
                </a:solidFill>
                <a:latin typeface="Arial"/>
                <a:cs typeface="Arial"/>
                <a:hlinkClick r:id="rId2"/>
              </a:rPr>
              <a:t>.coyle@nebraska.</a:t>
            </a:r>
            <a:r>
              <a:rPr lang="en-US" sz="2200">
                <a:latin typeface="Arial"/>
                <a:cs typeface="Arial"/>
                <a:hlinkClick r:id="rId2"/>
              </a:rPr>
              <a:t>gov</a:t>
            </a:r>
            <a:r>
              <a:rPr lang="en-US" sz="2200">
                <a:latin typeface="Arial"/>
                <a:cs typeface="Arial"/>
              </a:rPr>
              <a:t> - 531-500-9577</a:t>
            </a:r>
            <a:endParaRPr lang="en-US" sz="2200">
              <a:solidFill>
                <a:srgbClr val="00607F"/>
              </a:solidFill>
              <a:latin typeface="Arial"/>
              <a:cs typeface="Arial"/>
            </a:endParaRPr>
          </a:p>
          <a:p>
            <a:pPr marL="0" indent="0">
              <a:buNone/>
            </a:pPr>
            <a:r>
              <a:rPr lang="en-US" sz="2200" b="1">
                <a:latin typeface="Arial"/>
                <a:cs typeface="Arial"/>
              </a:rPr>
              <a:t>Nebraska Department of Economic Development Website</a:t>
            </a:r>
            <a:r>
              <a:rPr lang="en-US" sz="2200">
                <a:latin typeface="Arial"/>
                <a:cs typeface="Arial"/>
              </a:rPr>
              <a:t> </a:t>
            </a:r>
            <a:endParaRPr lang="en-US"/>
          </a:p>
          <a:p>
            <a:r>
              <a:rPr lang="en-US" sz="2200">
                <a:latin typeface="Arial"/>
                <a:cs typeface="Arial"/>
              </a:rPr>
              <a:t>Link: </a:t>
            </a:r>
            <a:r>
              <a:rPr lang="en-US" sz="2200">
                <a:solidFill>
                  <a:srgbClr val="00607F"/>
                </a:solidFill>
                <a:latin typeface="Arial"/>
                <a:cs typeface="Arial"/>
                <a:hlinkClick r:id="rId3">
                  <a:extLst>
                    <a:ext uri="{A12FA001-AC4F-418D-AE19-62706E023703}">
                      <ahyp:hlinkClr xmlns:ahyp="http://schemas.microsoft.com/office/drawing/2018/hyperlinkcolor" val="tx"/>
                    </a:ext>
                  </a:extLst>
                </a:hlinkClick>
              </a:rPr>
              <a:t>https://opportunity.nebraska.gov/programs/recovery/nsorg/</a:t>
            </a:r>
            <a:endParaRPr lang="en-US" sz="2200">
              <a:latin typeface="Arial"/>
              <a:cs typeface="Arial"/>
            </a:endParaRPr>
          </a:p>
          <a:p>
            <a:pPr marL="0" indent="0">
              <a:buNone/>
            </a:pPr>
            <a:r>
              <a:rPr lang="en-US" sz="2200" b="1">
                <a:latin typeface="Arial"/>
                <a:cs typeface="Arial"/>
              </a:rPr>
              <a:t>Program Manual</a:t>
            </a:r>
            <a:endParaRPr lang="en-US"/>
          </a:p>
          <a:p>
            <a:r>
              <a:rPr lang="en-US" sz="2200">
                <a:latin typeface="Arial"/>
                <a:cs typeface="Arial"/>
              </a:rPr>
              <a:t>Link:</a:t>
            </a:r>
            <a:r>
              <a:rPr lang="en-US" sz="2200" b="1">
                <a:latin typeface="Arial"/>
                <a:cs typeface="Arial"/>
              </a:rPr>
              <a:t> </a:t>
            </a:r>
            <a:r>
              <a:rPr lang="en-US" sz="2200">
                <a:solidFill>
                  <a:srgbClr val="00607F"/>
                </a:solidFill>
                <a:latin typeface="Arial"/>
                <a:cs typeface="Arial"/>
                <a:hlinkClick r:id="rId4">
                  <a:extLst>
                    <a:ext uri="{A12FA001-AC4F-418D-AE19-62706E023703}">
                      <ahyp:hlinkClr xmlns:ahyp="http://schemas.microsoft.com/office/drawing/2018/hyperlinkcolor" val="tx"/>
                    </a:ext>
                  </a:extLst>
                </a:hlinkClick>
              </a:rPr>
              <a:t>Program-Manual_Omaha-Recovery-Grants_1.2_final.pdf </a:t>
            </a:r>
            <a:endParaRPr lang="en-US" sz="2200">
              <a:latin typeface="Arial"/>
              <a:cs typeface="Arial"/>
              <a:hlinkClick r:id="rId4"/>
            </a:endParaRPr>
          </a:p>
          <a:p>
            <a:pPr marL="0" indent="0">
              <a:buNone/>
            </a:pPr>
            <a:r>
              <a:rPr lang="en-US" sz="2200" b="1">
                <a:latin typeface="Arial"/>
                <a:cs typeface="Arial"/>
              </a:rPr>
              <a:t>DED Grant Help Center</a:t>
            </a:r>
            <a:endParaRPr lang="en-US" sz="2200">
              <a:latin typeface="Arial"/>
              <a:cs typeface="Arial"/>
            </a:endParaRPr>
          </a:p>
          <a:p>
            <a:r>
              <a:rPr lang="en-US" sz="2200">
                <a:latin typeface="Arial"/>
                <a:cs typeface="Arial"/>
              </a:rPr>
              <a:t>Link: </a:t>
            </a:r>
            <a:r>
              <a:rPr lang="en-US" sz="2200">
                <a:solidFill>
                  <a:srgbClr val="00607F"/>
                </a:solidFill>
                <a:latin typeface="Arial"/>
                <a:cs typeface="Arial"/>
                <a:hlinkClick r:id="rId5">
                  <a:extLst>
                    <a:ext uri="{A12FA001-AC4F-418D-AE19-62706E023703}">
                      <ahyp:hlinkClr xmlns:ahyp="http://schemas.microsoft.com/office/drawing/2018/hyperlinkcolor" val="tx"/>
                    </a:ext>
                  </a:extLst>
                </a:hlinkClick>
              </a:rPr>
              <a:t>DED Grants Help Center (zendesk.com)</a:t>
            </a:r>
            <a:endParaRPr lang="en-US" sz="2200">
              <a:solidFill>
                <a:srgbClr val="00607F"/>
              </a:solidFill>
              <a:latin typeface="Arial"/>
              <a:cs typeface="Arial"/>
            </a:endParaRPr>
          </a:p>
        </p:txBody>
      </p:sp>
    </p:spTree>
    <p:extLst>
      <p:ext uri="{BB962C8B-B14F-4D97-AF65-F5344CB8AC3E}">
        <p14:creationId xmlns:p14="http://schemas.microsoft.com/office/powerpoint/2010/main" val="121580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a:latin typeface="Arial" panose="020B0604020202020204" pitchFamily="34" charset="0"/>
                <a:cs typeface="Arial" panose="020B0604020202020204" pitchFamily="34" charset="0"/>
              </a:rPr>
              <a:t>Introduction</a:t>
            </a:r>
            <a:endParaRPr lang="en-US" sz="3000"/>
          </a:p>
        </p:txBody>
      </p:sp>
      <p:sp>
        <p:nvSpPr>
          <p:cNvPr id="3" name="Content Placeholder 2"/>
          <p:cNvSpPr>
            <a:spLocks noGrp="1"/>
          </p:cNvSpPr>
          <p:nvPr>
            <p:ph idx="1"/>
          </p:nvPr>
        </p:nvSpPr>
        <p:spPr>
          <a:xfrm>
            <a:off x="419570" y="1116659"/>
            <a:ext cx="8229600" cy="4988748"/>
          </a:xfrm>
        </p:spPr>
        <p:txBody>
          <a:bodyPr vert="horz" lIns="91440" tIns="45720" rIns="91440" bIns="45720" rtlCol="0" anchor="t">
            <a:noAutofit/>
          </a:bodyPr>
          <a:lstStyle/>
          <a:p>
            <a:r>
              <a:rPr lang="en-US" sz="1700">
                <a:latin typeface="Arial"/>
                <a:cs typeface="Arial"/>
              </a:rPr>
              <a:t>Team Members:</a:t>
            </a:r>
            <a:endParaRPr lang="en-US" sz="1700">
              <a:solidFill>
                <a:srgbClr val="000000"/>
              </a:solidFill>
              <a:latin typeface="Arial"/>
              <a:cs typeface="Arial"/>
            </a:endParaRPr>
          </a:p>
          <a:p>
            <a:pPr lvl="1"/>
            <a:r>
              <a:rPr lang="en-US" sz="1700">
                <a:latin typeface="Arial"/>
                <a:cs typeface="Arial"/>
              </a:rPr>
              <a:t>SBSG Program Manager: Deisy Coyle</a:t>
            </a:r>
          </a:p>
          <a:p>
            <a:pPr lvl="1"/>
            <a:r>
              <a:rPr lang="en-US" sz="1700">
                <a:latin typeface="Arial"/>
                <a:cs typeface="Arial"/>
              </a:rPr>
              <a:t>Economic Development Consultants: Diamond Cook &amp; Atticus Stansbury</a:t>
            </a:r>
          </a:p>
          <a:p>
            <a:pPr lvl="1">
              <a:defRPr/>
            </a:pPr>
            <a:r>
              <a:rPr lang="en-US" sz="1700">
                <a:solidFill>
                  <a:srgbClr val="000000"/>
                </a:solidFill>
                <a:latin typeface="Arial"/>
                <a:cs typeface="Arial"/>
              </a:rPr>
              <a:t>Business Managers: Elizabeth Blanco &amp; Daren Waters</a:t>
            </a:r>
          </a:p>
          <a:p>
            <a:pPr lvl="1">
              <a:defRPr/>
            </a:pPr>
            <a:r>
              <a:rPr lang="en-US" sz="1700">
                <a:solidFill>
                  <a:srgbClr val="000000"/>
                </a:solidFill>
                <a:latin typeface="Arial"/>
                <a:cs typeface="Arial"/>
              </a:rPr>
              <a:t>Lead Program Manager: Ryan </a:t>
            </a:r>
            <a:r>
              <a:rPr lang="en-US" sz="1700" err="1">
                <a:solidFill>
                  <a:srgbClr val="000000"/>
                </a:solidFill>
                <a:latin typeface="Arial"/>
                <a:cs typeface="Arial"/>
              </a:rPr>
              <a:t>ZimmerMas</a:t>
            </a:r>
          </a:p>
          <a:p>
            <a:pPr marL="342900" marR="0" lvl="0" indent="-342900" algn="l" defTabSz="914400">
              <a:lnSpc>
                <a:spcPct val="100000"/>
              </a:lnSpc>
              <a:spcBef>
                <a:spcPct val="20000"/>
              </a:spcBef>
              <a:spcAft>
                <a:spcPts val="0"/>
              </a:spcAft>
              <a:buClrTx/>
              <a:buSzTx/>
              <a:buFont typeface="Arial,Sans-Serif" panose="020B0604020202020204" pitchFamily="34" charset="0"/>
              <a:buChar char="•"/>
              <a:tabLst/>
              <a:defRPr/>
            </a:pPr>
            <a:r>
              <a:rPr kumimoji="0" lang="en-US" sz="1700" b="0" i="0" u="none" strike="noStrike" kern="1200" cap="none" spc="0" normalizeH="0" baseline="0" noProof="0">
                <a:ln>
                  <a:noFill/>
                </a:ln>
                <a:solidFill>
                  <a:srgbClr val="00607F"/>
                </a:solidFill>
                <a:effectLst/>
                <a:uLnTx/>
                <a:uFillTx/>
                <a:latin typeface="Arial"/>
                <a:cs typeface="Arial"/>
              </a:rPr>
              <a:t>In-Person Locations</a:t>
            </a:r>
            <a:endParaRPr lang="en-US" sz="1700" b="0" i="0" u="none" strike="noStrike" kern="1200" cap="none" spc="0" normalizeH="0" baseline="0" noProof="0">
              <a:ln>
                <a:noFill/>
              </a:ln>
              <a:solidFill>
                <a:srgbClr val="000000"/>
              </a:solidFill>
              <a:effectLst/>
              <a:uLnTx/>
              <a:uFillTx/>
              <a:latin typeface="Arial"/>
              <a:cs typeface="Arial"/>
            </a:endParaRPr>
          </a:p>
          <a:p>
            <a:pPr lvl="1">
              <a:buFont typeface="Arial,Sans-Serif" panose="020B0604020202020204" pitchFamily="34" charset="0"/>
              <a:buChar char="•"/>
            </a:pPr>
            <a:r>
              <a:rPr lang="en-US" sz="1700">
                <a:latin typeface="Arial"/>
                <a:cs typeface="Arial"/>
              </a:rPr>
              <a:t>North Omaha Office: 5319 N 30th St., Suite B, Omaha NE 68111</a:t>
            </a:r>
          </a:p>
          <a:p>
            <a:pPr lvl="2">
              <a:buFont typeface="Arial,Sans-Serif" panose="020B0604020202020204" pitchFamily="34" charset="0"/>
            </a:pPr>
            <a:r>
              <a:rPr lang="en-US" sz="1700">
                <a:latin typeface="Arial"/>
                <a:cs typeface="Arial"/>
              </a:rPr>
              <a:t>Office Hours: </a:t>
            </a:r>
            <a:endParaRPr lang="en-US" sz="1700"/>
          </a:p>
          <a:p>
            <a:pPr lvl="3">
              <a:buFont typeface="Arial,Sans-Serif" panose="020B0604020202020204" pitchFamily="34" charset="0"/>
              <a:buChar char="•"/>
            </a:pPr>
            <a:r>
              <a:rPr lang="en-US" sz="1700">
                <a:latin typeface="Arial"/>
                <a:cs typeface="Arial"/>
              </a:rPr>
              <a:t>Tuesdays from 10:00 a.m. to 1:00 p.m.</a:t>
            </a:r>
          </a:p>
          <a:p>
            <a:pPr lvl="3">
              <a:buFont typeface="Arial,Sans-Serif" panose="020B0604020202020204" pitchFamily="34" charset="0"/>
              <a:buChar char="•"/>
            </a:pPr>
            <a:r>
              <a:rPr lang="en-US" sz="1700">
                <a:latin typeface="Arial"/>
                <a:cs typeface="Arial"/>
              </a:rPr>
              <a:t>Thursdays from 12:00 p.m. to 3:00 p.m.</a:t>
            </a:r>
          </a:p>
          <a:p>
            <a:pPr lvl="1">
              <a:buFont typeface="Arial,Sans-Serif" panose="020B0604020202020204" pitchFamily="34" charset="0"/>
              <a:buChar char="•"/>
            </a:pPr>
            <a:r>
              <a:rPr lang="en-US" sz="1700">
                <a:latin typeface="Arial"/>
                <a:cs typeface="Arial"/>
              </a:rPr>
              <a:t>South Omaha Office: 2909 Edward Babe Gomez Ave., Omaha, NE 68107</a:t>
            </a:r>
          </a:p>
          <a:p>
            <a:pPr lvl="2">
              <a:buFont typeface="Arial,Sans-Serif" panose="020B0604020202020204" pitchFamily="34" charset="0"/>
            </a:pPr>
            <a:r>
              <a:rPr kumimoji="0" lang="en-US" sz="1700" b="0" i="0" u="none" strike="noStrike" kern="1200" cap="none" spc="0" normalizeH="0" baseline="0" noProof="0">
                <a:ln>
                  <a:noFill/>
                </a:ln>
                <a:effectLst/>
                <a:uLnTx/>
                <a:uFillTx/>
                <a:latin typeface="Arial"/>
                <a:cs typeface="Arial"/>
              </a:rPr>
              <a:t>Office Hours:</a:t>
            </a:r>
            <a:endParaRPr lang="en-US" sz="1700" b="0" i="0" u="none" strike="noStrike" kern="1200" cap="none" spc="0" normalizeH="0" baseline="0" noProof="0">
              <a:ln>
                <a:noFill/>
              </a:ln>
              <a:effectLst/>
              <a:uLnTx/>
              <a:uFillTx/>
              <a:latin typeface="Arial"/>
              <a:cs typeface="Arial"/>
            </a:endParaRPr>
          </a:p>
          <a:p>
            <a:pPr lvl="3">
              <a:buFont typeface="Arial,Sans-Serif" panose="020B0604020202020204" pitchFamily="34" charset="0"/>
              <a:buChar char="•"/>
            </a:pPr>
            <a:r>
              <a:rPr lang="en-US" sz="1700">
                <a:latin typeface="Arial"/>
                <a:cs typeface="Arial"/>
              </a:rPr>
              <a:t>Mondays from 10:00 a.m. to 1:00 p.m.</a:t>
            </a:r>
          </a:p>
          <a:p>
            <a:pPr lvl="3">
              <a:buFont typeface="Arial,Sans-Serif" panose="020B0604020202020204" pitchFamily="34" charset="0"/>
              <a:buChar char="•"/>
            </a:pPr>
            <a:r>
              <a:rPr lang="en-US" sz="1700">
                <a:latin typeface="Arial"/>
                <a:cs typeface="Arial"/>
              </a:rPr>
              <a:t>Wednesdays from 12:00 p.m. to 3:00 p.m.</a:t>
            </a:r>
          </a:p>
          <a:p>
            <a:pPr lvl="3"/>
            <a:endParaRPr lang="en-US"/>
          </a:p>
          <a:p>
            <a:pPr marL="457200" lvl="1" indent="0">
              <a:buNone/>
            </a:pPr>
            <a:endParaRPr lang="en-US">
              <a:solidFill>
                <a:srgbClr val="000000"/>
              </a:solidFill>
            </a:endParaRPr>
          </a:p>
        </p:txBody>
      </p:sp>
    </p:spTree>
    <p:extLst>
      <p:ext uri="{BB962C8B-B14F-4D97-AF65-F5344CB8AC3E}">
        <p14:creationId xmlns:p14="http://schemas.microsoft.com/office/powerpoint/2010/main" val="341155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5F9B-1390-76BB-306B-9F8D4CB3CF46}"/>
              </a:ext>
            </a:extLst>
          </p:cNvPr>
          <p:cNvSpPr>
            <a:spLocks noGrp="1"/>
          </p:cNvSpPr>
          <p:nvPr>
            <p:ph type="title"/>
          </p:nvPr>
        </p:nvSpPr>
        <p:spPr/>
        <p:txBody>
          <a:bodyPr/>
          <a:lstStyle/>
          <a:p>
            <a:r>
              <a:rPr lang="en-US">
                <a:latin typeface="Arial"/>
                <a:cs typeface="Arial"/>
              </a:rPr>
              <a:t>Contracts</a:t>
            </a:r>
            <a:endParaRPr lang="en-US"/>
          </a:p>
        </p:txBody>
      </p:sp>
      <p:sp>
        <p:nvSpPr>
          <p:cNvPr id="3" name="Content Placeholder 2">
            <a:extLst>
              <a:ext uri="{FF2B5EF4-FFF2-40B4-BE49-F238E27FC236}">
                <a16:creationId xmlns:a16="http://schemas.microsoft.com/office/drawing/2014/main" id="{95D5A7BA-3382-D2F8-D8FD-BCBA696FDE76}"/>
              </a:ext>
            </a:extLst>
          </p:cNvPr>
          <p:cNvSpPr>
            <a:spLocks noGrp="1"/>
          </p:cNvSpPr>
          <p:nvPr>
            <p:ph idx="1"/>
          </p:nvPr>
        </p:nvSpPr>
        <p:spPr/>
        <p:txBody>
          <a:bodyPr vert="horz" lIns="91440" tIns="45720" rIns="91440" bIns="45720" rtlCol="0" anchor="t">
            <a:normAutofit/>
          </a:bodyPr>
          <a:lstStyle/>
          <a:p>
            <a:pPr marL="0" indent="0" algn="just">
              <a:buNone/>
            </a:pPr>
            <a:r>
              <a:rPr lang="en-US" sz="2200">
                <a:latin typeface="Arial"/>
                <a:cs typeface="Arial"/>
              </a:rPr>
              <a:t>Before executing the contract:</a:t>
            </a:r>
            <a:endParaRPr lang="en-US" sz="2200">
              <a:solidFill>
                <a:srgbClr val="000000"/>
              </a:solidFill>
              <a:latin typeface="Arial"/>
              <a:cs typeface="Arial"/>
            </a:endParaRPr>
          </a:p>
          <a:p>
            <a:pPr marL="0" indent="0" algn="just">
              <a:buNone/>
            </a:pPr>
            <a:r>
              <a:rPr lang="en-US" sz="2200">
                <a:latin typeface="Arial"/>
                <a:cs typeface="Arial"/>
              </a:rPr>
              <a:t>(</a:t>
            </a:r>
            <a:r>
              <a:rPr lang="en-US" sz="2200" b="1">
                <a:latin typeface="Arial"/>
                <a:cs typeface="Arial"/>
              </a:rPr>
              <a:t>1</a:t>
            </a:r>
            <a:r>
              <a:rPr lang="en-US" sz="2200">
                <a:latin typeface="Arial"/>
                <a:cs typeface="Arial"/>
              </a:rPr>
              <a:t>) Review clerical or typographical errors</a:t>
            </a:r>
            <a:endParaRPr lang="en-US" sz="2200">
              <a:solidFill>
                <a:srgbClr val="000000"/>
              </a:solidFill>
              <a:latin typeface="Arial"/>
              <a:cs typeface="Arial"/>
            </a:endParaRPr>
          </a:p>
          <a:p>
            <a:pPr marL="0" indent="0" algn="just">
              <a:buNone/>
            </a:pPr>
            <a:r>
              <a:rPr lang="en-US" sz="2200">
                <a:latin typeface="Arial"/>
                <a:cs typeface="Arial"/>
              </a:rPr>
              <a:t>(</a:t>
            </a:r>
            <a:r>
              <a:rPr lang="en-US" sz="2200" b="1">
                <a:latin typeface="Arial"/>
                <a:cs typeface="Arial"/>
              </a:rPr>
              <a:t>2</a:t>
            </a:r>
            <a:r>
              <a:rPr lang="en-US" sz="2200">
                <a:latin typeface="Arial"/>
                <a:cs typeface="Arial"/>
              </a:rPr>
              <a:t>) Verify the Scope of Service (Article II); and </a:t>
            </a:r>
            <a:endParaRPr lang="en-US" sz="2200">
              <a:solidFill>
                <a:srgbClr val="000000"/>
              </a:solidFill>
              <a:latin typeface="Arial"/>
              <a:cs typeface="Arial"/>
            </a:endParaRPr>
          </a:p>
          <a:p>
            <a:pPr marL="0" indent="0" algn="just">
              <a:buNone/>
            </a:pPr>
            <a:r>
              <a:rPr lang="en-US" sz="2200">
                <a:latin typeface="Arial"/>
                <a:cs typeface="Arial"/>
              </a:rPr>
              <a:t>(</a:t>
            </a:r>
            <a:r>
              <a:rPr lang="en-US" sz="2200" b="1">
                <a:latin typeface="Arial"/>
                <a:cs typeface="Arial"/>
              </a:rPr>
              <a:t>3</a:t>
            </a:r>
            <a:r>
              <a:rPr lang="en-US" sz="2200">
                <a:latin typeface="Arial"/>
                <a:cs typeface="Arial"/>
              </a:rPr>
              <a:t>) Contact information.</a:t>
            </a:r>
            <a:endParaRPr lang="en-US" sz="2200">
              <a:solidFill>
                <a:srgbClr val="000000"/>
              </a:solidFill>
              <a:latin typeface="Arial"/>
              <a:cs typeface="Arial"/>
            </a:endParaRPr>
          </a:p>
          <a:p>
            <a:pPr marL="0" indent="0" algn="just">
              <a:buNone/>
            </a:pPr>
            <a:endParaRPr lang="en-US" sz="2200">
              <a:latin typeface="Arial"/>
              <a:cs typeface="Arial"/>
            </a:endParaRPr>
          </a:p>
          <a:p>
            <a:pPr marL="0" indent="0" algn="just">
              <a:buNone/>
            </a:pPr>
            <a:endParaRPr lang="en-US" sz="2200">
              <a:latin typeface="Arial"/>
              <a:cs typeface="Arial"/>
            </a:endParaRPr>
          </a:p>
          <a:p>
            <a:pPr marL="0" indent="0" algn="just">
              <a:buNone/>
            </a:pPr>
            <a:r>
              <a:rPr lang="en-US" sz="2200" b="1" i="1" u="sng">
                <a:latin typeface="Arial"/>
                <a:cs typeface="Arial"/>
              </a:rPr>
              <a:t>Do not execute the document if modifications are required.</a:t>
            </a:r>
            <a:endParaRPr lang="en-US" b="1" i="1" u="sng"/>
          </a:p>
          <a:p>
            <a:endParaRPr lang="en-US"/>
          </a:p>
        </p:txBody>
      </p:sp>
    </p:spTree>
    <p:extLst>
      <p:ext uri="{BB962C8B-B14F-4D97-AF65-F5344CB8AC3E}">
        <p14:creationId xmlns:p14="http://schemas.microsoft.com/office/powerpoint/2010/main" val="19200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D5BD-D120-6C05-4251-CD4D44E94790}"/>
              </a:ext>
            </a:extLst>
          </p:cNvPr>
          <p:cNvSpPr>
            <a:spLocks noGrp="1"/>
          </p:cNvSpPr>
          <p:nvPr>
            <p:ph type="title"/>
          </p:nvPr>
        </p:nvSpPr>
        <p:spPr>
          <a:xfrm>
            <a:off x="457200" y="1537381"/>
            <a:ext cx="8349342" cy="2841171"/>
          </a:xfrm>
        </p:spPr>
        <p:txBody>
          <a:bodyPr>
            <a:normAutofit/>
          </a:bodyPr>
          <a:lstStyle/>
          <a:p>
            <a:r>
              <a:rPr lang="en-US">
                <a:solidFill>
                  <a:srgbClr val="00607F"/>
                </a:solidFill>
                <a:cs typeface="Arial"/>
              </a:rPr>
              <a:t>Payment Schedule</a:t>
            </a:r>
            <a:br>
              <a:rPr lang="en-US">
                <a:solidFill>
                  <a:srgbClr val="00607F"/>
                </a:solidFill>
                <a:cs typeface="Arial"/>
              </a:rPr>
            </a:br>
            <a:r>
              <a:rPr lang="en-US">
                <a:solidFill>
                  <a:srgbClr val="00607F"/>
                </a:solidFill>
                <a:cs typeface="Arial"/>
              </a:rPr>
              <a:t>&amp;</a:t>
            </a:r>
            <a:br>
              <a:rPr lang="en-US">
                <a:solidFill>
                  <a:srgbClr val="00607F"/>
                </a:solidFill>
                <a:cs typeface="Arial"/>
              </a:rPr>
            </a:br>
            <a:r>
              <a:rPr lang="en-US">
                <a:solidFill>
                  <a:srgbClr val="00607F"/>
                </a:solidFill>
                <a:cs typeface="Arial"/>
              </a:rPr>
              <a:t>Grant Budget </a:t>
            </a:r>
          </a:p>
        </p:txBody>
      </p:sp>
      <p:sp>
        <p:nvSpPr>
          <p:cNvPr id="5" name="TextBox 4">
            <a:extLst>
              <a:ext uri="{FF2B5EF4-FFF2-40B4-BE49-F238E27FC236}">
                <a16:creationId xmlns:a16="http://schemas.microsoft.com/office/drawing/2014/main" id="{CC921C2D-B34E-F0AB-F419-EA0FF5BBBE03}"/>
              </a:ext>
            </a:extLst>
          </p:cNvPr>
          <p:cNvSpPr txBox="1"/>
          <p:nvPr/>
        </p:nvSpPr>
        <p:spPr>
          <a:xfrm>
            <a:off x="990918" y="4210993"/>
            <a:ext cx="7043964" cy="338554"/>
          </a:xfrm>
          <a:prstGeom prst="rect">
            <a:avLst/>
          </a:prstGeom>
          <a:noFill/>
        </p:spPr>
        <p:txBody>
          <a:bodyPr wrap="square" lIns="91440" tIns="45720" rIns="91440" bIns="45720" rtlCol="0" anchor="ctr" anchorCtr="0">
            <a:spAutoFit/>
          </a:bodyPr>
          <a:lstStyle/>
          <a:p>
            <a:r>
              <a:rPr lang="en-US" sz="1600" b="1">
                <a:solidFill>
                  <a:srgbClr val="00607F"/>
                </a:solidFill>
                <a:latin typeface="Arial"/>
                <a:cs typeface="Arial"/>
              </a:rPr>
              <a:t>Ryan ZimmerMas</a:t>
            </a:r>
            <a:endParaRPr lang="en-US" sz="1600" b="1">
              <a:solidFill>
                <a:srgbClr val="00607F"/>
              </a:solidFill>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D6E433D9-CFD9-F6D3-A3AD-0EA87B7F5F52}"/>
              </a:ext>
            </a:extLst>
          </p:cNvPr>
          <p:cNvCxnSpPr/>
          <p:nvPr/>
        </p:nvCxnSpPr>
        <p:spPr>
          <a:xfrm>
            <a:off x="816429" y="4114800"/>
            <a:ext cx="6803571" cy="21771"/>
          </a:xfrm>
          <a:prstGeom prst="straightConnector1">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6116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54DD-81A6-AF13-952E-7751CA5BEA4A}"/>
              </a:ext>
            </a:extLst>
          </p:cNvPr>
          <p:cNvSpPr>
            <a:spLocks noGrp="1"/>
          </p:cNvSpPr>
          <p:nvPr>
            <p:ph type="title"/>
          </p:nvPr>
        </p:nvSpPr>
        <p:spPr/>
        <p:txBody>
          <a:bodyPr/>
          <a:lstStyle/>
          <a:p>
            <a:r>
              <a:rPr lang="en-US">
                <a:solidFill>
                  <a:srgbClr val="FF0000"/>
                </a:solidFill>
              </a:rPr>
              <a:t>DISCLAIMER</a:t>
            </a:r>
          </a:p>
        </p:txBody>
      </p:sp>
      <p:sp>
        <p:nvSpPr>
          <p:cNvPr id="3" name="Content Placeholder 2">
            <a:extLst>
              <a:ext uri="{FF2B5EF4-FFF2-40B4-BE49-F238E27FC236}">
                <a16:creationId xmlns:a16="http://schemas.microsoft.com/office/drawing/2014/main" id="{8CD7CFEB-472C-193F-AED9-39C411F11E58}"/>
              </a:ext>
            </a:extLst>
          </p:cNvPr>
          <p:cNvSpPr>
            <a:spLocks noGrp="1"/>
          </p:cNvSpPr>
          <p:nvPr>
            <p:ph idx="1"/>
          </p:nvPr>
        </p:nvSpPr>
        <p:spPr/>
        <p:txBody>
          <a:bodyPr vert="horz" lIns="91440" tIns="45720" rIns="91440" bIns="45720" rtlCol="0" anchor="t">
            <a:normAutofit/>
          </a:bodyPr>
          <a:lstStyle/>
          <a:p>
            <a:pPr marL="0" indent="0">
              <a:buNone/>
            </a:pPr>
            <a:r>
              <a:rPr lang="en-US" b="1">
                <a:solidFill>
                  <a:srgbClr val="FF0000"/>
                </a:solidFill>
                <a:latin typeface="Arial"/>
                <a:cs typeface="Arial"/>
              </a:rPr>
              <a:t>Every Payment Schedule is unique and customized to each Recipient. </a:t>
            </a:r>
            <a:endParaRPr lang="en-US" b="1">
              <a:solidFill>
                <a:srgbClr val="FF0000"/>
              </a:solidFill>
            </a:endParaRPr>
          </a:p>
          <a:p>
            <a:pPr marL="0" indent="0">
              <a:buNone/>
            </a:pPr>
            <a:endParaRPr lang="en-US" b="1">
              <a:solidFill>
                <a:srgbClr val="FF0000"/>
              </a:solidFill>
            </a:endParaRPr>
          </a:p>
          <a:p>
            <a:pPr marL="0" indent="0">
              <a:buNone/>
            </a:pPr>
            <a:r>
              <a:rPr lang="en-US" b="1">
                <a:solidFill>
                  <a:srgbClr val="FF0000"/>
                </a:solidFill>
                <a:latin typeface="Arial"/>
                <a:cs typeface="Arial"/>
              </a:rPr>
              <a:t>While a template version is shown in the next few slides, please consult your payment schedule email for details. </a:t>
            </a:r>
            <a:endParaRPr lang="en-US" b="1">
              <a:solidFill>
                <a:srgbClr val="FF0000"/>
              </a:solidFill>
            </a:endParaRPr>
          </a:p>
          <a:p>
            <a:pPr marL="0" indent="0">
              <a:buNone/>
            </a:pPr>
            <a:endParaRPr lang="en-US" b="1">
              <a:solidFill>
                <a:srgbClr val="FF0000"/>
              </a:solidFill>
            </a:endParaRPr>
          </a:p>
          <a:p>
            <a:pPr marL="0" indent="0">
              <a:buNone/>
            </a:pPr>
            <a:r>
              <a:rPr lang="en-US" b="1">
                <a:solidFill>
                  <a:srgbClr val="FF0000"/>
                </a:solidFill>
                <a:latin typeface="Arial"/>
                <a:cs typeface="Arial"/>
              </a:rPr>
              <a:t>DED recommends thoroughly reviewing your payment schedule before approving it. </a:t>
            </a:r>
          </a:p>
        </p:txBody>
      </p:sp>
    </p:spTree>
    <p:extLst>
      <p:ext uri="{BB962C8B-B14F-4D97-AF65-F5344CB8AC3E}">
        <p14:creationId xmlns:p14="http://schemas.microsoft.com/office/powerpoint/2010/main" val="169373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493E-033C-9D9F-DA5C-E95C765B698D}"/>
              </a:ext>
            </a:extLst>
          </p:cNvPr>
          <p:cNvSpPr>
            <a:spLocks noGrp="1"/>
          </p:cNvSpPr>
          <p:nvPr>
            <p:ph type="title"/>
          </p:nvPr>
        </p:nvSpPr>
        <p:spPr/>
        <p:txBody>
          <a:bodyPr/>
          <a:lstStyle/>
          <a:p>
            <a:r>
              <a:rPr lang="en-US">
                <a:latin typeface="Arial"/>
                <a:cs typeface="Arial"/>
              </a:rPr>
              <a:t>Payment Schedule Information</a:t>
            </a:r>
            <a:endParaRPr lang="en-US"/>
          </a:p>
        </p:txBody>
      </p:sp>
      <p:sp>
        <p:nvSpPr>
          <p:cNvPr id="3" name="Content Placeholder 2">
            <a:extLst>
              <a:ext uri="{FF2B5EF4-FFF2-40B4-BE49-F238E27FC236}">
                <a16:creationId xmlns:a16="http://schemas.microsoft.com/office/drawing/2014/main" id="{9AF3B5C2-5CCE-177B-85F5-599F7AAFD8EB}"/>
              </a:ext>
            </a:extLst>
          </p:cNvPr>
          <p:cNvSpPr>
            <a:spLocks noGrp="1"/>
          </p:cNvSpPr>
          <p:nvPr>
            <p:ph idx="1"/>
          </p:nvPr>
        </p:nvSpPr>
        <p:spPr/>
        <p:txBody>
          <a:bodyPr vert="horz" lIns="91440" tIns="45720" rIns="91440" bIns="45720" rtlCol="0" anchor="t">
            <a:normAutofit/>
          </a:bodyPr>
          <a:lstStyle/>
          <a:p>
            <a:pPr marL="457200" lvl="1" indent="0">
              <a:buNone/>
            </a:pPr>
            <a:endParaRPr lang="en-US" sz="1100">
              <a:latin typeface="Arial"/>
              <a:cs typeface="Arial"/>
            </a:endParaRPr>
          </a:p>
          <a:p>
            <a:pPr marL="0" indent="0" algn="just">
              <a:buNone/>
            </a:pPr>
            <a:r>
              <a:rPr lang="en-US">
                <a:latin typeface="Arial"/>
                <a:cs typeface="Arial"/>
              </a:rPr>
              <a:t>Upon full execution of the Award Agreement (contract) and the meeting of any required conditions specified in the Award Agreement, the </a:t>
            </a:r>
            <a:r>
              <a:rPr lang="en-US" u="sng">
                <a:latin typeface="Arial"/>
                <a:cs typeface="Arial"/>
              </a:rPr>
              <a:t>Recipient will receive an email with the payment schedule information</a:t>
            </a:r>
            <a:r>
              <a:rPr lang="en-US">
                <a:latin typeface="Arial"/>
                <a:cs typeface="Arial"/>
              </a:rPr>
              <a:t>.</a:t>
            </a:r>
            <a:endParaRPr lang="en-US"/>
          </a:p>
          <a:p>
            <a:pPr marL="0" indent="0" algn="just">
              <a:buNone/>
            </a:pPr>
            <a:endParaRPr lang="en-US">
              <a:latin typeface="Arial"/>
              <a:cs typeface="Arial"/>
            </a:endParaRPr>
          </a:p>
          <a:p>
            <a:pPr marL="0" indent="0" algn="just">
              <a:buNone/>
            </a:pPr>
            <a:r>
              <a:rPr lang="en-US" i="1">
                <a:latin typeface="Arial"/>
                <a:cs typeface="Arial"/>
              </a:rPr>
              <a:t>LB531 § 81-12,244. 51. (4)  For grants awarded under this section, the division shall pay a grantee an advance of fifty percent of the total grant awarded with the remaining grant funds paid on a monthly basis until the grant is paid in full or by December 31, 2027, whichever occurs sooner. </a:t>
            </a:r>
          </a:p>
          <a:p>
            <a:pPr algn="just"/>
            <a:r>
              <a:rPr lang="en-US" b="1">
                <a:solidFill>
                  <a:srgbClr val="FF0000"/>
                </a:solidFill>
                <a:latin typeface="Arial"/>
                <a:cs typeface="Arial"/>
              </a:rPr>
              <a:t>This is unique to the NSORG program</a:t>
            </a:r>
            <a:endParaRPr lang="en-US" b="1">
              <a:solidFill>
                <a:srgbClr val="FF0000"/>
              </a:solidFill>
            </a:endParaRPr>
          </a:p>
          <a:p>
            <a:pPr marL="0" indent="0" algn="just">
              <a:buNone/>
            </a:pPr>
            <a:endParaRPr lang="en-US" b="1"/>
          </a:p>
          <a:p>
            <a:pPr marL="0" indent="0" algn="just">
              <a:buNone/>
            </a:pPr>
            <a:endParaRPr lang="en-US" b="1"/>
          </a:p>
        </p:txBody>
      </p:sp>
    </p:spTree>
    <p:extLst>
      <p:ext uri="{BB962C8B-B14F-4D97-AF65-F5344CB8AC3E}">
        <p14:creationId xmlns:p14="http://schemas.microsoft.com/office/powerpoint/2010/main" val="387571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EFB8DA1-3C8F-D91A-E5DB-F5F34F014CA3}"/>
              </a:ext>
            </a:extLst>
          </p:cNvPr>
          <p:cNvPicPr>
            <a:picLocks noGrp="1" noChangeAspect="1"/>
          </p:cNvPicPr>
          <p:nvPr>
            <p:ph idx="1"/>
          </p:nvPr>
        </p:nvPicPr>
        <p:blipFill>
          <a:blip r:embed="rId2"/>
          <a:stretch>
            <a:fillRect/>
          </a:stretch>
        </p:blipFill>
        <p:spPr>
          <a:xfrm>
            <a:off x="132387" y="123092"/>
            <a:ext cx="8879225" cy="6611815"/>
          </a:xfrm>
        </p:spPr>
      </p:pic>
    </p:spTree>
    <p:extLst>
      <p:ext uri="{BB962C8B-B14F-4D97-AF65-F5344CB8AC3E}">
        <p14:creationId xmlns:p14="http://schemas.microsoft.com/office/powerpoint/2010/main" val="156128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CD2FC5-6FF1-1ED0-2833-001490A95B84}"/>
              </a:ext>
            </a:extLst>
          </p:cNvPr>
          <p:cNvSpPr/>
          <p:nvPr/>
        </p:nvSpPr>
        <p:spPr>
          <a:xfrm>
            <a:off x="460125" y="2454403"/>
            <a:ext cx="8371549" cy="221254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1B0291A-39CC-237B-A0C4-3FD8E494E701}"/>
              </a:ext>
            </a:extLst>
          </p:cNvPr>
          <p:cNvSpPr>
            <a:spLocks noGrp="1"/>
          </p:cNvSpPr>
          <p:nvPr>
            <p:ph type="title"/>
          </p:nvPr>
        </p:nvSpPr>
        <p:spPr/>
        <p:txBody>
          <a:bodyPr/>
          <a:lstStyle/>
          <a:p>
            <a:r>
              <a:rPr lang="en-US">
                <a:latin typeface="Arial"/>
                <a:cs typeface="Arial"/>
              </a:rPr>
              <a:t>Help! My Payment Schedule Doesn't Align with my Project Schedule!</a:t>
            </a:r>
            <a:endParaRPr lang="en-US"/>
          </a:p>
        </p:txBody>
      </p:sp>
      <p:sp>
        <p:nvSpPr>
          <p:cNvPr id="3" name="Content Placeholder 2">
            <a:extLst>
              <a:ext uri="{FF2B5EF4-FFF2-40B4-BE49-F238E27FC236}">
                <a16:creationId xmlns:a16="http://schemas.microsoft.com/office/drawing/2014/main" id="{6134AE7B-0256-E784-D8A7-7D5F91A5C1C3}"/>
              </a:ext>
            </a:extLst>
          </p:cNvPr>
          <p:cNvSpPr>
            <a:spLocks noGrp="1"/>
          </p:cNvSpPr>
          <p:nvPr>
            <p:ph idx="1"/>
          </p:nvPr>
        </p:nvSpPr>
        <p:spPr/>
        <p:txBody>
          <a:bodyPr vert="horz" lIns="91440" tIns="45720" rIns="91440" bIns="45720" rtlCol="0" anchor="t">
            <a:normAutofit/>
          </a:bodyPr>
          <a:lstStyle/>
          <a:p>
            <a:pPr marL="0" indent="0">
              <a:buNone/>
            </a:pPr>
            <a:r>
              <a:rPr lang="en-US" sz="2000">
                <a:latin typeface="Arial"/>
                <a:cs typeface="Arial"/>
              </a:rPr>
              <a:t>Recipients have </a:t>
            </a:r>
            <a:r>
              <a:rPr lang="en-US" sz="2000" u="sng">
                <a:latin typeface="Arial"/>
                <a:cs typeface="Arial"/>
              </a:rPr>
              <a:t>three options</a:t>
            </a:r>
            <a:r>
              <a:rPr lang="en-US" sz="2000">
                <a:latin typeface="Arial"/>
                <a:cs typeface="Arial"/>
              </a:rPr>
              <a:t> if the project expends funds faster than the payment schedule provides payments:</a:t>
            </a:r>
          </a:p>
          <a:p>
            <a:pPr marL="0" indent="0">
              <a:buNone/>
            </a:pPr>
            <a:endParaRPr lang="en-US" sz="2000">
              <a:latin typeface="Arial"/>
              <a:cs typeface="Arial"/>
            </a:endParaRPr>
          </a:p>
          <a:p>
            <a:pPr>
              <a:buAutoNum type="arabicPeriod"/>
            </a:pPr>
            <a:r>
              <a:rPr lang="en-US" sz="2000" b="1">
                <a:latin typeface="Arial"/>
                <a:cs typeface="Arial"/>
              </a:rPr>
              <a:t>Reimbursement upon project completion: </a:t>
            </a:r>
            <a:r>
              <a:rPr lang="en-US" sz="2000">
                <a:latin typeface="Arial"/>
                <a:cs typeface="Arial"/>
              </a:rPr>
              <a:t>Recipients may submit a final reimbursement payment once the project is complete.</a:t>
            </a:r>
            <a:endParaRPr lang="en-US" sz="2000" b="1"/>
          </a:p>
          <a:p>
            <a:pPr lvl="1"/>
            <a:r>
              <a:rPr lang="en-US" sz="2000" u="sng">
                <a:solidFill>
                  <a:srgbClr val="00607F"/>
                </a:solidFill>
                <a:latin typeface="Arial"/>
                <a:cs typeface="Arial"/>
              </a:rPr>
              <a:t>Example</a:t>
            </a:r>
            <a:r>
              <a:rPr lang="en-US" sz="2000">
                <a:solidFill>
                  <a:srgbClr val="00607F"/>
                </a:solidFill>
                <a:latin typeface="Arial"/>
                <a:cs typeface="Arial"/>
              </a:rPr>
              <a:t>: Project scope deliverables are met, and full grant amount is expended by August 2025. Recipient requests the remaining balance of the grant as reimbursement upon completion.</a:t>
            </a:r>
          </a:p>
          <a:p>
            <a:pPr lvl="1"/>
            <a:endParaRPr lang="en-US">
              <a:latin typeface="Arial"/>
              <a:cs typeface="Arial"/>
            </a:endParaRPr>
          </a:p>
          <a:p>
            <a:pPr>
              <a:buAutoNum type="arabicPeriod"/>
            </a:pPr>
            <a:endParaRPr lang="en-US">
              <a:solidFill>
                <a:srgbClr val="00607F"/>
              </a:solidFill>
              <a:latin typeface="Arial"/>
              <a:cs typeface="Arial"/>
            </a:endParaRPr>
          </a:p>
        </p:txBody>
      </p:sp>
      <p:sp>
        <p:nvSpPr>
          <p:cNvPr id="5" name="Star: 5 Points 4">
            <a:extLst>
              <a:ext uri="{FF2B5EF4-FFF2-40B4-BE49-F238E27FC236}">
                <a16:creationId xmlns:a16="http://schemas.microsoft.com/office/drawing/2014/main" id="{B70CD429-9C6B-9D0B-2CB4-7B40FE6D5010}"/>
              </a:ext>
            </a:extLst>
          </p:cNvPr>
          <p:cNvSpPr/>
          <p:nvPr/>
        </p:nvSpPr>
        <p:spPr>
          <a:xfrm>
            <a:off x="6890510" y="3937234"/>
            <a:ext cx="1857090" cy="1651643"/>
          </a:xfrm>
          <a:prstGeom prst="star5">
            <a:avLst>
              <a:gd name="adj" fmla="val 28649"/>
              <a:gd name="hf" fmla="val 105146"/>
              <a:gd name="vf" fmla="val 110557"/>
            </a:avLst>
          </a:prstGeom>
          <a:solidFill>
            <a:srgbClr val="FFFF00"/>
          </a:solidFill>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1500" b="1">
                <a:solidFill>
                  <a:schemeClr val="tx1"/>
                </a:solidFill>
              </a:rPr>
              <a:t>Preferred Option</a:t>
            </a:r>
          </a:p>
        </p:txBody>
      </p:sp>
    </p:spTree>
    <p:extLst>
      <p:ext uri="{BB962C8B-B14F-4D97-AF65-F5344CB8AC3E}">
        <p14:creationId xmlns:p14="http://schemas.microsoft.com/office/powerpoint/2010/main" val="25150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animBg="1"/>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29015755B3A143915683B1ADF55604" ma:contentTypeVersion="8" ma:contentTypeDescription="Create a new document." ma:contentTypeScope="" ma:versionID="0619639f31af14b94edf841537a81bc0">
  <xsd:schema xmlns:xsd="http://www.w3.org/2001/XMLSchema" xmlns:xs="http://www.w3.org/2001/XMLSchema" xmlns:p="http://schemas.microsoft.com/office/2006/metadata/properties" xmlns:ns2="b9904d01-83b8-426d-abff-5c37f59b3535" targetNamespace="http://schemas.microsoft.com/office/2006/metadata/properties" ma:root="true" ma:fieldsID="78b63e33f37bdf5d682f95fc2ecd6513" ns2:_="">
    <xsd:import namespace="b9904d01-83b8-426d-abff-5c37f59b35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04d01-83b8-426d-abff-5c37f59b3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9904d01-83b8-426d-abff-5c37f59b3535" xsi:nil="true"/>
  </documentManagement>
</p:properties>
</file>

<file path=customXml/itemProps1.xml><?xml version="1.0" encoding="utf-8"?>
<ds:datastoreItem xmlns:ds="http://schemas.openxmlformats.org/officeDocument/2006/customXml" ds:itemID="{0DBE67FE-9514-471C-9726-AB4CCEA30568}"/>
</file>

<file path=customXml/itemProps2.xml><?xml version="1.0" encoding="utf-8"?>
<ds:datastoreItem xmlns:ds="http://schemas.openxmlformats.org/officeDocument/2006/customXml" ds:itemID="{29CFCEC3-3A98-4F63-AF93-69C123B1C0DC}"/>
</file>

<file path=customXml/itemProps3.xml><?xml version="1.0" encoding="utf-8"?>
<ds:datastoreItem xmlns:ds="http://schemas.openxmlformats.org/officeDocument/2006/customXml" ds:itemID="{D4F6CF73-C802-4A48-BFB3-D80A9FF7CB5C}"/>
</file>

<file path=docProps/app.xml><?xml version="1.0" encoding="utf-8"?>
<Properties xmlns="http://schemas.openxmlformats.org/officeDocument/2006/extended-properties" xmlns:vt="http://schemas.openxmlformats.org/officeDocument/2006/docPropsVTypes">
  <Template>NE Brand Template</Template>
  <Application>Microsoft Office PowerPoint</Application>
  <PresentationFormat>On-screen Show (4:3)</PresentationFormat>
  <Slides>27</Slides>
  <Notes>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Agenda</vt:lpstr>
      <vt:lpstr>Introduction</vt:lpstr>
      <vt:lpstr>Contracts</vt:lpstr>
      <vt:lpstr>Payment Schedule &amp; Grant Budget </vt:lpstr>
      <vt:lpstr>DISCLAIMER</vt:lpstr>
      <vt:lpstr>Payment Schedule Information</vt:lpstr>
      <vt:lpstr>PowerPoint Presentation</vt:lpstr>
      <vt:lpstr>Help! My Payment Schedule Doesn't Align with my Project Schedule!</vt:lpstr>
      <vt:lpstr>Option 2: Shorten Period of Performance</vt:lpstr>
      <vt:lpstr>Grant Budgets &amp; Administrative Expenses</vt:lpstr>
      <vt:lpstr>Award Activation</vt:lpstr>
      <vt:lpstr>Award Activation</vt:lpstr>
      <vt:lpstr>Custom Forms</vt:lpstr>
      <vt:lpstr>Why I don’t see the custom Forms</vt:lpstr>
      <vt:lpstr>How to access the custom Forms </vt:lpstr>
      <vt:lpstr>Final Steps </vt:lpstr>
      <vt:lpstr>Payment Request Webinar</vt:lpstr>
      <vt:lpstr>Frequent Questions</vt:lpstr>
      <vt:lpstr>Frequent Questions</vt:lpstr>
      <vt:lpstr>Frequent Questions</vt:lpstr>
      <vt:lpstr>Additional Questions</vt:lpstr>
      <vt:lpstr>Small Business Support Grant Recipient Checklist Session #3</vt:lpstr>
      <vt:lpstr>Resources Available to Recipients</vt:lpstr>
      <vt:lpstr>Resources for Awardees</vt:lpstr>
      <vt:lpstr>Additional Informational Webinars</vt:lpstr>
      <vt:lpstr>Resources Available to Recipients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Stansbury, Atticus</dc:creator>
  <cp:revision>1</cp:revision>
  <dcterms:created xsi:type="dcterms:W3CDTF">2024-03-07T21:16:26Z</dcterms:created>
  <dcterms:modified xsi:type="dcterms:W3CDTF">2024-03-25T16:19:28Z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0x010100AF29015755B3A143915683B1ADF55604</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{"FileActivityType":"6","FileActivityTimeStamp":"2024-03-21T19:43:50.433Z","FileActivityUsersOnPage":[{"DisplayName":"Zimmermas, Ryan","Id":"ryan.zimmermas@nebraska.gov"}],"FileActivityNavigationId":null}</vt:lpwstr>
  </property>
  <property fmtid="{D5CDD505-2E9C-101B-9397-08002B2CF9AE}" pid="8" name="TriggerFlowInfo">
    <vt:lpwstr/>
  </property>
</Properties>
</file>